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4436" r:id="rId4"/>
    <p:sldMasterId id="2147484774" r:id="rId5"/>
    <p:sldMasterId id="2147484780" r:id="rId6"/>
  </p:sldMasterIdLst>
  <p:notesMasterIdLst>
    <p:notesMasterId r:id="rId10"/>
  </p:notesMasterIdLst>
  <p:handoutMasterIdLst>
    <p:handoutMasterId r:id="rId11"/>
  </p:handoutMasterIdLst>
  <p:sldIdLst>
    <p:sldId id="269" r:id="rId7"/>
    <p:sldId id="267" r:id="rId8"/>
    <p:sldId id="268" r:id="rId9"/>
  </p:sldIdLst>
  <p:sldSz cx="10691813" cy="7559675"/>
  <p:notesSz cx="6858000" cy="9144000"/>
  <p:embeddedFontLst>
    <p:embeddedFont>
      <p:font typeface="Avenir Next LT Pro" panose="020B0504020202020204" pitchFamily="34" charset="0"/>
      <p:regular r:id="rId12"/>
      <p:bold r:id="rId13"/>
      <p:italic r:id="rId14"/>
      <p:boldItalic r:id="rId15"/>
    </p:embeddedFont>
    <p:embeddedFont>
      <p:font typeface="Avenir Next LT Pro Demi" panose="020B0704020202020204" pitchFamily="34" charset="0"/>
      <p:bold r:id="rId16"/>
      <p:boldItalic r:id="rId17"/>
    </p:embeddedFont>
  </p:embeddedFontLst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71FF"/>
    <a:srgbClr val="4C02E8"/>
    <a:srgbClr val="F6C14D"/>
    <a:srgbClr val="FFFFFF"/>
    <a:srgbClr val="000000"/>
    <a:srgbClr val="344DEB"/>
    <a:srgbClr val="3B073F"/>
    <a:srgbClr val="370A36"/>
    <a:srgbClr val="B490EE"/>
    <a:srgbClr val="D1E6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89" autoAdjust="0"/>
    <p:restoredTop sz="94668"/>
  </p:normalViewPr>
  <p:slideViewPr>
    <p:cSldViewPr snapToGrid="0" showGuides="1">
      <p:cViewPr varScale="1">
        <p:scale>
          <a:sx n="79" d="100"/>
          <a:sy n="79" d="100"/>
        </p:scale>
        <p:origin x="684" y="102"/>
      </p:cViewPr>
      <p:guideLst>
        <p:guide orient="horz" pos="2381"/>
        <p:guide pos="336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font" Target="fonts/font3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el Hoffmann" userId="07451cf7-bf48-46e1-a5c8-ba349666ba6c" providerId="ADAL" clId="{2F8BA0D5-7345-4DD3-B55F-0A181168A5D7}"/>
    <pc:docChg chg="undo redo custSel addSld delSld modSld">
      <pc:chgData name="Abel Hoffmann" userId="07451cf7-bf48-46e1-a5c8-ba349666ba6c" providerId="ADAL" clId="{2F8BA0D5-7345-4DD3-B55F-0A181168A5D7}" dt="2024-11-15T15:05:19.858" v="411" actId="47"/>
      <pc:docMkLst>
        <pc:docMk/>
      </pc:docMkLst>
      <pc:sldChg chg="addSp delSp modSp del mod">
        <pc:chgData name="Abel Hoffmann" userId="07451cf7-bf48-46e1-a5c8-ba349666ba6c" providerId="ADAL" clId="{2F8BA0D5-7345-4DD3-B55F-0A181168A5D7}" dt="2024-11-15T14:45:07.693" v="223" actId="47"/>
        <pc:sldMkLst>
          <pc:docMk/>
          <pc:sldMk cId="2429370089" sldId="269"/>
        </pc:sldMkLst>
        <pc:spChg chg="mod ord topLvl">
          <ac:chgData name="Abel Hoffmann" userId="07451cf7-bf48-46e1-a5c8-ba349666ba6c" providerId="ADAL" clId="{2F8BA0D5-7345-4DD3-B55F-0A181168A5D7}" dt="2024-11-15T14:37:55.541" v="122" actId="1035"/>
          <ac:spMkLst>
            <pc:docMk/>
            <pc:sldMk cId="2429370089" sldId="269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38:01.002" v="125" actId="1035"/>
          <ac:spMkLst>
            <pc:docMk/>
            <pc:sldMk cId="2429370089" sldId="269"/>
            <ac:spMk id="4" creationId="{0017D6BA-31DD-90F2-8AD2-A45690F69581}"/>
          </ac:spMkLst>
        </pc:spChg>
        <pc:spChg chg="del mod">
          <ac:chgData name="Abel Hoffmann" userId="07451cf7-bf48-46e1-a5c8-ba349666ba6c" providerId="ADAL" clId="{2F8BA0D5-7345-4DD3-B55F-0A181168A5D7}" dt="2024-11-15T14:35:40.182" v="55" actId="478"/>
          <ac:spMkLst>
            <pc:docMk/>
            <pc:sldMk cId="2429370089" sldId="269"/>
            <ac:spMk id="11" creationId="{28ADF598-83E9-8F31-D7E7-E5852A3ADEFC}"/>
          </ac:spMkLst>
        </pc:spChg>
        <pc:spChg chg="mod">
          <ac:chgData name="Abel Hoffmann" userId="07451cf7-bf48-46e1-a5c8-ba349666ba6c" providerId="ADAL" clId="{2F8BA0D5-7345-4DD3-B55F-0A181168A5D7}" dt="2024-11-15T14:38:30.881" v="142" actId="1036"/>
          <ac:spMkLst>
            <pc:docMk/>
            <pc:sldMk cId="2429370089" sldId="269"/>
            <ac:spMk id="12" creationId="{74E4DEF7-50C8-031B-D67D-05E653694127}"/>
          </ac:spMkLst>
        </pc:spChg>
        <pc:spChg chg="add mod">
          <ac:chgData name="Abel Hoffmann" userId="07451cf7-bf48-46e1-a5c8-ba349666ba6c" providerId="ADAL" clId="{2F8BA0D5-7345-4DD3-B55F-0A181168A5D7}" dt="2024-11-15T14:38:30.881" v="142" actId="1036"/>
          <ac:spMkLst>
            <pc:docMk/>
            <pc:sldMk cId="2429370089" sldId="269"/>
            <ac:spMk id="13" creationId="{69FFCE1D-6286-FB33-A138-1EC216332AD1}"/>
          </ac:spMkLst>
        </pc:spChg>
        <pc:grpChg chg="add del mod">
          <ac:chgData name="Abel Hoffmann" userId="07451cf7-bf48-46e1-a5c8-ba349666ba6c" providerId="ADAL" clId="{2F8BA0D5-7345-4DD3-B55F-0A181168A5D7}" dt="2024-11-15T14:35:12.418" v="47" actId="165"/>
          <ac:grpSpMkLst>
            <pc:docMk/>
            <pc:sldMk cId="2429370089" sldId="269"/>
            <ac:grpSpMk id="7" creationId="{A7764E52-37DF-AC33-FE13-EAEE6EF733D1}"/>
          </ac:grpSpMkLst>
        </pc:grpChg>
        <pc:grpChg chg="del mod">
          <ac:chgData name="Abel Hoffmann" userId="07451cf7-bf48-46e1-a5c8-ba349666ba6c" providerId="ADAL" clId="{2F8BA0D5-7345-4DD3-B55F-0A181168A5D7}" dt="2024-11-15T14:35:20.395" v="51" actId="27803"/>
          <ac:grpSpMkLst>
            <pc:docMk/>
            <pc:sldMk cId="2429370089" sldId="269"/>
            <ac:grpSpMk id="10" creationId="{B7A66395-CB2A-0AF7-1D80-AF6EBBD6FA02}"/>
          </ac:grpSpMkLst>
        </pc:grpChg>
        <pc:picChg chg="del mod topLvl modCrop">
          <ac:chgData name="Abel Hoffmann" userId="07451cf7-bf48-46e1-a5c8-ba349666ba6c" providerId="ADAL" clId="{2F8BA0D5-7345-4DD3-B55F-0A181168A5D7}" dt="2024-11-15T14:35:13.534" v="48" actId="478"/>
          <ac:picMkLst>
            <pc:docMk/>
            <pc:sldMk cId="2429370089" sldId="269"/>
            <ac:picMk id="6" creationId="{3BCFA920-7B42-003F-C2AF-AA9418C0FC59}"/>
          </ac:picMkLst>
        </pc:picChg>
        <pc:picChg chg="add del mod">
          <ac:chgData name="Abel Hoffmann" userId="07451cf7-bf48-46e1-a5c8-ba349666ba6c" providerId="ADAL" clId="{2F8BA0D5-7345-4DD3-B55F-0A181168A5D7}" dt="2024-11-15T14:35:20.395" v="51" actId="27803"/>
          <ac:picMkLst>
            <pc:docMk/>
            <pc:sldMk cId="2429370089" sldId="269"/>
            <ac:picMk id="9" creationId="{95BF2457-BFCF-6C5D-5422-C38A7DCCBE37}"/>
          </ac:picMkLst>
        </pc:picChg>
      </pc:sldChg>
      <pc:sldChg chg="addSp modSp add del mod">
        <pc:chgData name="Abel Hoffmann" userId="07451cf7-bf48-46e1-a5c8-ba349666ba6c" providerId="ADAL" clId="{2F8BA0D5-7345-4DD3-B55F-0A181168A5D7}" dt="2024-11-15T14:45:07.693" v="223" actId="47"/>
        <pc:sldMkLst>
          <pc:docMk/>
          <pc:sldMk cId="1191935152" sldId="272"/>
        </pc:sldMkLst>
        <pc:spChg chg="add mod ord">
          <ac:chgData name="Abel Hoffmann" userId="07451cf7-bf48-46e1-a5c8-ba349666ba6c" providerId="ADAL" clId="{2F8BA0D5-7345-4DD3-B55F-0A181168A5D7}" dt="2024-11-15T14:40:32.377" v="154" actId="1076"/>
          <ac:spMkLst>
            <pc:docMk/>
            <pc:sldMk cId="1191935152" sldId="272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0:29.845" v="153" actId="692"/>
          <ac:spMkLst>
            <pc:docMk/>
            <pc:sldMk cId="1191935152" sldId="272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39:26.567" v="147" actId="1076"/>
          <ac:spMkLst>
            <pc:docMk/>
            <pc:sldMk cId="1191935152" sldId="272"/>
            <ac:spMk id="4" creationId="{0017D6BA-31DD-90F2-8AD2-A45690F69581}"/>
          </ac:spMkLst>
        </pc:spChg>
        <pc:spChg chg="mod">
          <ac:chgData name="Abel Hoffmann" userId="07451cf7-bf48-46e1-a5c8-ba349666ba6c" providerId="ADAL" clId="{2F8BA0D5-7345-4DD3-B55F-0A181168A5D7}" dt="2024-11-15T14:40:39.457" v="155" actId="207"/>
          <ac:spMkLst>
            <pc:docMk/>
            <pc:sldMk cId="1191935152" sldId="272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0:18.417" v="151" actId="207"/>
          <ac:spMkLst>
            <pc:docMk/>
            <pc:sldMk cId="1191935152" sldId="272"/>
            <ac:spMk id="13" creationId="{69FFCE1D-6286-FB33-A138-1EC216332AD1}"/>
          </ac:spMkLst>
        </pc:spChg>
      </pc:sldChg>
      <pc:sldChg chg="addSp modSp add del mod">
        <pc:chgData name="Abel Hoffmann" userId="07451cf7-bf48-46e1-a5c8-ba349666ba6c" providerId="ADAL" clId="{2F8BA0D5-7345-4DD3-B55F-0A181168A5D7}" dt="2024-11-15T15:05:19.858" v="411" actId="47"/>
        <pc:sldMkLst>
          <pc:docMk/>
          <pc:sldMk cId="916090341" sldId="273"/>
        </pc:sldMkLst>
        <pc:spChg chg="mod">
          <ac:chgData name="Abel Hoffmann" userId="07451cf7-bf48-46e1-a5c8-ba349666ba6c" providerId="ADAL" clId="{2F8BA0D5-7345-4DD3-B55F-0A181168A5D7}" dt="2024-11-15T14:44:13.332" v="217" actId="14100"/>
          <ac:spMkLst>
            <pc:docMk/>
            <pc:sldMk cId="916090341" sldId="273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52.912" v="340" actId="1035"/>
          <ac:spMkLst>
            <pc:docMk/>
            <pc:sldMk cId="916090341" sldId="273"/>
            <ac:spMk id="4" creationId="{0017D6BA-31DD-90F2-8AD2-A45690F69581}"/>
          </ac:spMkLst>
        </pc:spChg>
        <pc:spChg chg="add mod ord">
          <ac:chgData name="Abel Hoffmann" userId="07451cf7-bf48-46e1-a5c8-ba349666ba6c" providerId="ADAL" clId="{2F8BA0D5-7345-4DD3-B55F-0A181168A5D7}" dt="2024-11-15T14:44:01.241" v="216" actId="14100"/>
          <ac:spMkLst>
            <pc:docMk/>
            <pc:sldMk cId="916090341" sldId="273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13" creationId="{69FFCE1D-6286-FB33-A138-1EC216332AD1}"/>
          </ac:spMkLst>
        </pc:spChg>
        <pc:picChg chg="add mod">
          <ac:chgData name="Abel Hoffmann" userId="07451cf7-bf48-46e1-a5c8-ba349666ba6c" providerId="ADAL" clId="{2F8BA0D5-7345-4DD3-B55F-0A181168A5D7}" dt="2024-11-15T14:42:38.662" v="184"/>
          <ac:picMkLst>
            <pc:docMk/>
            <pc:sldMk cId="916090341" sldId="273"/>
            <ac:picMk id="5" creationId="{98BCB79B-487D-0CD5-C4CC-0EDBFA562CAD}"/>
          </ac:picMkLst>
        </pc:picChg>
      </pc:sldChg>
      <pc:sldChg chg="modSp add del mod">
        <pc:chgData name="Abel Hoffmann" userId="07451cf7-bf48-46e1-a5c8-ba349666ba6c" providerId="ADAL" clId="{2F8BA0D5-7345-4DD3-B55F-0A181168A5D7}" dt="2024-11-15T14:45:09.560" v="224" actId="47"/>
        <pc:sldMkLst>
          <pc:docMk/>
          <pc:sldMk cId="616600432" sldId="274"/>
        </pc:sldMkLst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13" creationId="{69FFCE1D-6286-FB33-A138-1EC216332AD1}"/>
          </ac:spMkLst>
        </pc:spChg>
      </pc:sldChg>
      <pc:sldChg chg="delSp modSp add del mod">
        <pc:chgData name="Abel Hoffmann" userId="07451cf7-bf48-46e1-a5c8-ba349666ba6c" providerId="ADAL" clId="{2F8BA0D5-7345-4DD3-B55F-0A181168A5D7}" dt="2024-11-15T15:04:37.688" v="410" actId="47"/>
        <pc:sldMkLst>
          <pc:docMk/>
          <pc:sldMk cId="4072010046" sldId="274"/>
        </pc:sldMkLst>
        <pc:spChg chg="del">
          <ac:chgData name="Abel Hoffmann" userId="07451cf7-bf48-46e1-a5c8-ba349666ba6c" providerId="ADAL" clId="{2F8BA0D5-7345-4DD3-B55F-0A181168A5D7}" dt="2024-11-15T14:45:13.748" v="227" actId="478"/>
          <ac:spMkLst>
            <pc:docMk/>
            <pc:sldMk cId="4072010046" sldId="274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5:59.804" v="273" actId="207"/>
          <ac:spMkLst>
            <pc:docMk/>
            <pc:sldMk cId="4072010046" sldId="274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37.522" v="333" actId="1035"/>
          <ac:spMkLst>
            <pc:docMk/>
            <pc:sldMk cId="4072010046" sldId="274"/>
            <ac:spMk id="4" creationId="{0017D6BA-31DD-90F2-8AD2-A45690F69581}"/>
          </ac:spMkLst>
        </pc:spChg>
        <pc:spChg chg="del">
          <ac:chgData name="Abel Hoffmann" userId="07451cf7-bf48-46e1-a5c8-ba349666ba6c" providerId="ADAL" clId="{2F8BA0D5-7345-4DD3-B55F-0A181168A5D7}" dt="2024-11-15T14:45:13.180" v="226" actId="478"/>
          <ac:spMkLst>
            <pc:docMk/>
            <pc:sldMk cId="4072010046" sldId="274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5:38.184" v="267" actId="1036"/>
          <ac:spMkLst>
            <pc:docMk/>
            <pc:sldMk cId="4072010046" sldId="274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5:38.184" v="267" actId="1036"/>
          <ac:spMkLst>
            <pc:docMk/>
            <pc:sldMk cId="4072010046" sldId="274"/>
            <ac:spMk id="13" creationId="{69FFCE1D-6286-FB33-A138-1EC216332AD1}"/>
          </ac:spMkLst>
        </pc:spChg>
        <pc:picChg chg="del">
          <ac:chgData name="Abel Hoffmann" userId="07451cf7-bf48-46e1-a5c8-ba349666ba6c" providerId="ADAL" clId="{2F8BA0D5-7345-4DD3-B55F-0A181168A5D7}" dt="2024-11-15T14:45:22.133" v="229" actId="478"/>
          <ac:picMkLst>
            <pc:docMk/>
            <pc:sldMk cId="4072010046" sldId="274"/>
            <ac:picMk id="5" creationId="{98BCB79B-487D-0CD5-C4CC-0EDBFA562CAD}"/>
          </ac:picMkLst>
        </pc:picChg>
      </pc:sldChg>
      <pc:sldChg chg="addSp delSp modSp add del mod">
        <pc:chgData name="Abel Hoffmann" userId="07451cf7-bf48-46e1-a5c8-ba349666ba6c" providerId="ADAL" clId="{2F8BA0D5-7345-4DD3-B55F-0A181168A5D7}" dt="2024-11-15T15:05:19.858" v="411" actId="47"/>
        <pc:sldMkLst>
          <pc:docMk/>
          <pc:sldMk cId="638335799" sldId="275"/>
        </pc:sldMkLst>
        <pc:spChg chg="del">
          <ac:chgData name="Abel Hoffmann" userId="07451cf7-bf48-46e1-a5c8-ba349666ba6c" providerId="ADAL" clId="{2F8BA0D5-7345-4DD3-B55F-0A181168A5D7}" dt="2024-11-15T14:47:02.304" v="285" actId="478"/>
          <ac:spMkLst>
            <pc:docMk/>
            <pc:sldMk cId="638335799" sldId="275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28.134" v="330" actId="1038"/>
          <ac:spMkLst>
            <pc:docMk/>
            <pc:sldMk cId="638335799" sldId="275"/>
            <ac:spMk id="4" creationId="{0017D6BA-31DD-90F2-8AD2-A45690F69581}"/>
          </ac:spMkLst>
        </pc:spChg>
        <pc:spChg chg="mod ord">
          <ac:chgData name="Abel Hoffmann" userId="07451cf7-bf48-46e1-a5c8-ba349666ba6c" providerId="ADAL" clId="{2F8BA0D5-7345-4DD3-B55F-0A181168A5D7}" dt="2024-11-15T14:47:56.602" v="305" actId="1036"/>
          <ac:spMkLst>
            <pc:docMk/>
            <pc:sldMk cId="638335799" sldId="275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13" creationId="{69FFCE1D-6286-FB33-A138-1EC216332AD1}"/>
          </ac:spMkLst>
        </pc:spChg>
        <pc:picChg chg="del">
          <ac:chgData name="Abel Hoffmann" userId="07451cf7-bf48-46e1-a5c8-ba349666ba6c" providerId="ADAL" clId="{2F8BA0D5-7345-4DD3-B55F-0A181168A5D7}" dt="2024-11-15T14:47:05.857" v="286" actId="478"/>
          <ac:picMkLst>
            <pc:docMk/>
            <pc:sldMk cId="638335799" sldId="275"/>
            <ac:picMk id="5" creationId="{98BCB79B-487D-0CD5-C4CC-0EDBFA562CAD}"/>
          </ac:picMkLst>
        </pc:picChg>
        <pc:picChg chg="add mod">
          <ac:chgData name="Abel Hoffmann" userId="07451cf7-bf48-46e1-a5c8-ba349666ba6c" providerId="ADAL" clId="{2F8BA0D5-7345-4DD3-B55F-0A181168A5D7}" dt="2024-11-15T14:47:45.385" v="293" actId="1076"/>
          <ac:picMkLst>
            <pc:docMk/>
            <pc:sldMk cId="638335799" sldId="275"/>
            <ac:picMk id="7" creationId="{C4940548-F865-5252-8D3C-7CE16F03CE21}"/>
          </ac:picMkLst>
        </pc:picChg>
      </pc:sldChg>
      <pc:sldChg chg="addSp delSp modSp add mod">
        <pc:chgData name="Abel Hoffmann" userId="07451cf7-bf48-46e1-a5c8-ba349666ba6c" providerId="ADAL" clId="{2F8BA0D5-7345-4DD3-B55F-0A181168A5D7}" dt="2024-11-15T14:57:29.243" v="409" actId="165"/>
        <pc:sldMkLst>
          <pc:docMk/>
          <pc:sldMk cId="1009170275" sldId="276"/>
        </pc:sldMkLst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56:01.653" v="392" actId="207"/>
          <ac:spMkLst>
            <pc:docMk/>
            <pc:sldMk cId="1009170275" sldId="276"/>
            <ac:spMk id="4" creationId="{0017D6BA-31DD-90F2-8AD2-A45690F69581}"/>
          </ac:spMkLst>
        </pc:spChg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12" creationId="{74E4DEF7-50C8-031B-D67D-05E653694127}"/>
          </ac:spMkLst>
        </pc:spChg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13" creationId="{69FFCE1D-6286-FB33-A138-1EC216332AD1}"/>
          </ac:spMkLst>
        </pc:spChg>
        <pc:grpChg chg="add del mod">
          <ac:chgData name="Abel Hoffmann" userId="07451cf7-bf48-46e1-a5c8-ba349666ba6c" providerId="ADAL" clId="{2F8BA0D5-7345-4DD3-B55F-0A181168A5D7}" dt="2024-11-15T14:57:29.243" v="409" actId="165"/>
          <ac:grpSpMkLst>
            <pc:docMk/>
            <pc:sldMk cId="1009170275" sldId="276"/>
            <ac:grpSpMk id="2" creationId="{351B1DB4-529D-5A49-3298-F94EAD04D244}"/>
          </ac:grpSpMkLst>
        </pc:grpChg>
        <pc:picChg chg="add mod">
          <ac:chgData name="Abel Hoffmann" userId="07451cf7-bf48-46e1-a5c8-ba349666ba6c" providerId="ADAL" clId="{2F8BA0D5-7345-4DD3-B55F-0A181168A5D7}" dt="2024-11-15T14:55:33.586" v="389"/>
          <ac:picMkLst>
            <pc:docMk/>
            <pc:sldMk cId="1009170275" sldId="276"/>
            <ac:picMk id="5" creationId="{A91A5391-A197-876E-C679-64814EF11902}"/>
          </ac:picMkLst>
        </pc:picChg>
      </pc:sldChg>
      <pc:sldChg chg="addSp modSp add del mod">
        <pc:chgData name="Abel Hoffmann" userId="07451cf7-bf48-46e1-a5c8-ba349666ba6c" providerId="ADAL" clId="{2F8BA0D5-7345-4DD3-B55F-0A181168A5D7}" dt="2024-11-15T14:53:05.301" v="358" actId="47"/>
        <pc:sldMkLst>
          <pc:docMk/>
          <pc:sldMk cId="2792451559" sldId="276"/>
        </pc:sldMkLst>
        <pc:spChg chg="mod">
          <ac:chgData name="Abel Hoffmann" userId="07451cf7-bf48-46e1-a5c8-ba349666ba6c" providerId="ADAL" clId="{2F8BA0D5-7345-4DD3-B55F-0A181168A5D7}" dt="2024-11-15T14:52:49.841" v="357" actId="688"/>
          <ac:spMkLst>
            <pc:docMk/>
            <pc:sldMk cId="2792451559" sldId="276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51:27.576" v="343" actId="1076"/>
          <ac:spMkLst>
            <pc:docMk/>
            <pc:sldMk cId="2792451559" sldId="276"/>
            <ac:spMk id="4" creationId="{0017D6BA-31DD-90F2-8AD2-A45690F69581}"/>
          </ac:spMkLst>
        </pc:spChg>
        <pc:spChg chg="mod">
          <ac:chgData name="Abel Hoffmann" userId="07451cf7-bf48-46e1-a5c8-ba349666ba6c" providerId="ADAL" clId="{2F8BA0D5-7345-4DD3-B55F-0A181168A5D7}" dt="2024-11-15T14:51:56.335" v="346" actId="164"/>
          <ac:spMkLst>
            <pc:docMk/>
            <pc:sldMk cId="2792451559" sldId="276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51:56.335" v="346" actId="164"/>
          <ac:spMkLst>
            <pc:docMk/>
            <pc:sldMk cId="2792451559" sldId="276"/>
            <ac:spMk id="13" creationId="{69FFCE1D-6286-FB33-A138-1EC216332AD1}"/>
          </ac:spMkLst>
        </pc:spChg>
        <pc:grpChg chg="add mod">
          <ac:chgData name="Abel Hoffmann" userId="07451cf7-bf48-46e1-a5c8-ba349666ba6c" providerId="ADAL" clId="{2F8BA0D5-7345-4DD3-B55F-0A181168A5D7}" dt="2024-11-15T14:52:26.244" v="356" actId="1076"/>
          <ac:grpSpMkLst>
            <pc:docMk/>
            <pc:sldMk cId="2792451559" sldId="276"/>
            <ac:grpSpMk id="2" creationId="{4401CB10-8000-2448-FB02-D1BEE651E737}"/>
          </ac:grpSpMkLst>
        </pc:grpChg>
      </pc:sldChg>
      <pc:sldChg chg="addSp modSp add mod">
        <pc:chgData name="Abel Hoffmann" userId="07451cf7-bf48-46e1-a5c8-ba349666ba6c" providerId="ADAL" clId="{2F8BA0D5-7345-4DD3-B55F-0A181168A5D7}" dt="2024-11-15T14:56:21.419" v="397" actId="207"/>
        <pc:sldMkLst>
          <pc:docMk/>
          <pc:sldMk cId="1865234677" sldId="277"/>
        </pc:sldMkLst>
        <pc:spChg chg="mod">
          <ac:chgData name="Abel Hoffmann" userId="07451cf7-bf48-46e1-a5c8-ba349666ba6c" providerId="ADAL" clId="{2F8BA0D5-7345-4DD3-B55F-0A181168A5D7}" dt="2024-11-15T14:56:21.419" v="397" actId="207"/>
          <ac:spMkLst>
            <pc:docMk/>
            <pc:sldMk cId="1865234677" sldId="277"/>
            <ac:spMk id="4" creationId="{0017D6BA-31DD-90F2-8AD2-A45690F69581}"/>
          </ac:spMkLst>
        </pc:spChg>
        <pc:picChg chg="add mod">
          <ac:chgData name="Abel Hoffmann" userId="07451cf7-bf48-46e1-a5c8-ba349666ba6c" providerId="ADAL" clId="{2F8BA0D5-7345-4DD3-B55F-0A181168A5D7}" dt="2024-11-15T14:56:17.222" v="396"/>
          <ac:picMkLst>
            <pc:docMk/>
            <pc:sldMk cId="1865234677" sldId="277"/>
            <ac:picMk id="5" creationId="{5473AB16-6512-59EE-DCEC-0C31DEC49879}"/>
          </ac:picMkLst>
        </pc:picChg>
      </pc:sldChg>
      <pc:sldChg chg="add del">
        <pc:chgData name="Abel Hoffmann" userId="07451cf7-bf48-46e1-a5c8-ba349666ba6c" providerId="ADAL" clId="{2F8BA0D5-7345-4DD3-B55F-0A181168A5D7}" dt="2024-11-15T14:56:10.487" v="395"/>
        <pc:sldMkLst>
          <pc:docMk/>
          <pc:sldMk cId="1264025144" sldId="278"/>
        </pc:sldMkLst>
      </pc:sldChg>
      <pc:sldMasterChg chg="modSldLayout">
        <pc:chgData name="Abel Hoffmann" userId="07451cf7-bf48-46e1-a5c8-ba349666ba6c" providerId="ADAL" clId="{2F8BA0D5-7345-4DD3-B55F-0A181168A5D7}" dt="2024-11-15T14:38:15.347" v="126" actId="6014"/>
        <pc:sldMasterMkLst>
          <pc:docMk/>
          <pc:sldMasterMk cId="1919711557" sldId="2147484436"/>
        </pc:sldMasterMkLst>
        <pc:sldLayoutChg chg="mod">
          <pc:chgData name="Abel Hoffmann" userId="07451cf7-bf48-46e1-a5c8-ba349666ba6c" providerId="ADAL" clId="{2F8BA0D5-7345-4DD3-B55F-0A181168A5D7}" dt="2024-11-15T14:38:15.347" v="126" actId="6014"/>
          <pc:sldLayoutMkLst>
            <pc:docMk/>
            <pc:sldMasterMk cId="1919711557" sldId="2147484436"/>
            <pc:sldLayoutMk cId="1679102103" sldId="214748477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5A254679-7552-6381-CD30-5F70089843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827E8B0-ADC3-8605-3892-96D7C1A066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4ABFD-02F2-416C-B4BF-A562CBFCB2B7}" type="datetimeFigureOut">
              <a:rPr lang="de-DE" smtClean="0">
                <a:latin typeface="Avenir Next LT Pro" panose="020B0504020202020204" pitchFamily="34" charset="0"/>
              </a:rPr>
              <a:t>01.09.2025</a:t>
            </a:fld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004FCE-291C-05FB-AB34-A6C531AC21F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761CAF3-1EAC-0698-C9D1-C8C49218C5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EE028-A9A3-436C-B5A3-639152C5D5C9}" type="slidenum">
              <a:rPr lang="de-DE" smtClean="0">
                <a:latin typeface="Avenir Next LT Pro" panose="020B0504020202020204" pitchFamily="34" charset="0"/>
              </a:rPr>
              <a:t>‹Nr.›</a:t>
            </a:fld>
            <a:endParaRPr lang="de-DE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2620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63B8276D-0004-46E4-AC9F-84442C8D941F}" type="datetimeFigureOut">
              <a:rPr lang="de-DE" smtClean="0"/>
              <a:pPr/>
              <a:t>01.09.2025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143000"/>
            <a:ext cx="4362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C9922771-38B3-4312-A2FC-6D59D52C3AF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9769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Text mit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1B00FC6-B6FA-4AD1-4B4D-F0A08D1DC93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890325"/>
            <a:ext cx="10691813" cy="968604"/>
          </a:xfrm>
        </p:spPr>
        <p:txBody>
          <a:bodyPr anchor="t">
            <a:normAutofit/>
          </a:bodyPr>
          <a:lstStyle>
            <a:lvl1pPr algn="ctr">
              <a:lnSpc>
                <a:spcPct val="114000"/>
              </a:lnSpc>
              <a:defRPr sz="6000" kern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20A683A4-2CE6-4960-0F3E-AAF3CF3FD1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597953" y="2603437"/>
            <a:ext cx="943611" cy="1017894"/>
          </a:xfrm>
          <a:prstGeom prst="rect">
            <a:avLst/>
          </a:prstGeom>
        </p:spPr>
      </p:pic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38ED91F1-AC9A-1C83-AD1C-4666271BD8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08251" y="2198333"/>
            <a:ext cx="8183562" cy="1017587"/>
          </a:xfrm>
        </p:spPr>
        <p:txBody>
          <a:bodyPr>
            <a:noAutofit/>
          </a:bodyPr>
          <a:lstStyle>
            <a:lvl1pPr marL="0" indent="0">
              <a:buNone/>
              <a:defRPr sz="104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89491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2">
            <a:extLst>
              <a:ext uri="{FF2B5EF4-FFF2-40B4-BE49-F238E27FC236}">
                <a16:creationId xmlns:a16="http://schemas.microsoft.com/office/drawing/2014/main" id="{FFD76D7A-A03F-70E3-9BDB-832D754DD7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4" name="Titelplatzhalter 1">
            <a:extLst>
              <a:ext uri="{FF2B5EF4-FFF2-40B4-BE49-F238E27FC236}">
                <a16:creationId xmlns:a16="http://schemas.microsoft.com/office/drawing/2014/main" id="{38CCA27E-E8B4-70CB-5406-3665A1EC3A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36183521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 userDrawn="1">
          <p15:clr>
            <a:srgbClr val="FBAE40"/>
          </p15:clr>
        </p15:guide>
        <p15:guide id="2" pos="386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Groß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957022C9-7726-9126-0944-50A0BF68BD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0422700" cy="7559675"/>
          </a:xfrm>
          <a:prstGeom prst="rect">
            <a:avLst/>
          </a:prstGeom>
        </p:spPr>
      </p:pic>
      <p:sp>
        <p:nvSpPr>
          <p:cNvPr id="5" name="Textplatzhalter 2">
            <a:extLst>
              <a:ext uri="{FF2B5EF4-FFF2-40B4-BE49-F238E27FC236}">
                <a16:creationId xmlns:a16="http://schemas.microsoft.com/office/drawing/2014/main" id="{95EBED34-9005-CA90-07E1-7B69105CF8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6" name="Titelplatzhalter 1">
            <a:extLst>
              <a:ext uri="{FF2B5EF4-FFF2-40B4-BE49-F238E27FC236}">
                <a16:creationId xmlns:a16="http://schemas.microsoft.com/office/drawing/2014/main" id="{ABBC5B5A-90CC-511B-C5C9-09312B30BA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3238341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 userDrawn="1">
          <p15:clr>
            <a:srgbClr val="FBAE40"/>
          </p15:clr>
        </p15:guide>
        <p15:guide id="2" pos="386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Kleiner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3C8DCD49-F53E-E01B-7A9A-AD891BF7AF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1BD0140-0847-8E96-6E7B-3E4E4A3A6C5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571C64B8-3FDF-EA8C-E5A9-D88CA9DDFE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15430411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Sprechblas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fik 1">
            <a:extLst>
              <a:ext uri="{FF2B5EF4-FFF2-40B4-BE49-F238E27FC236}">
                <a16:creationId xmlns:a16="http://schemas.microsoft.com/office/drawing/2014/main" id="{5170A40A-6733-F9B3-E5DD-251C0BDE7545}"/>
              </a:ext>
            </a:extLst>
          </p:cNvPr>
          <p:cNvSpPr>
            <a:spLocks noChangeAspect="1"/>
          </p:cNvSpPr>
          <p:nvPr userDrawn="1"/>
        </p:nvSpPr>
        <p:spPr>
          <a:xfrm>
            <a:off x="576637" y="1272345"/>
            <a:ext cx="4529015" cy="4529015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tx2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D147E646-A02A-E027-B54C-8898D02AC8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15426" y="1120263"/>
            <a:ext cx="4258830" cy="5778378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6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20" name="Inhaltsplatzhalter 19">
            <a:extLst>
              <a:ext uri="{FF2B5EF4-FFF2-40B4-BE49-F238E27FC236}">
                <a16:creationId xmlns:a16="http://schemas.microsoft.com/office/drawing/2014/main" id="{3A797426-80EB-450B-03D7-D968BE428A3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666875" y="2164080"/>
            <a:ext cx="2630488" cy="2590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4140280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Text mit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1B00FC6-B6FA-4AD1-4B4D-F0A08D1DC93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890325"/>
            <a:ext cx="10691813" cy="968604"/>
          </a:xfrm>
        </p:spPr>
        <p:txBody>
          <a:bodyPr anchor="t">
            <a:normAutofit/>
          </a:bodyPr>
          <a:lstStyle>
            <a:lvl1pPr algn="ctr">
              <a:lnSpc>
                <a:spcPct val="114000"/>
              </a:lnSpc>
              <a:defRPr sz="6000" kern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20A683A4-2CE6-4960-0F3E-AAF3CF3FD1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597953" y="2603437"/>
            <a:ext cx="943611" cy="1017894"/>
          </a:xfrm>
          <a:prstGeom prst="rect">
            <a:avLst/>
          </a:prstGeom>
        </p:spPr>
      </p:pic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38ED91F1-AC9A-1C83-AD1C-4666271BD8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08251" y="2198333"/>
            <a:ext cx="8183562" cy="1017587"/>
          </a:xfrm>
        </p:spPr>
        <p:txBody>
          <a:bodyPr>
            <a:noAutofit/>
          </a:bodyPr>
          <a:lstStyle>
            <a:lvl1pPr marL="0" indent="0">
              <a:buNone/>
              <a:defRPr sz="104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18921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Kora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2">
            <a:extLst>
              <a:ext uri="{FF2B5EF4-FFF2-40B4-BE49-F238E27FC236}">
                <a16:creationId xmlns:a16="http://schemas.microsoft.com/office/drawing/2014/main" id="{5601F3C9-55C7-E647-437F-FE9755D0F2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A2888B39-02F1-BAFF-10F9-95AC4ED49C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295561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 userDrawn="1">
          <p15:clr>
            <a:srgbClr val="FBAE40"/>
          </p15:clr>
        </p15:guide>
        <p15:guide id="2" pos="3867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rall Groß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957022C9-7726-9126-0944-50A0BF68BD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0422700" cy="7559675"/>
          </a:xfrm>
          <a:prstGeom prst="rect">
            <a:avLst/>
          </a:prstGeom>
        </p:spPr>
      </p:pic>
      <p:sp>
        <p:nvSpPr>
          <p:cNvPr id="2" name="Textplatzhalter 2">
            <a:extLst>
              <a:ext uri="{FF2B5EF4-FFF2-40B4-BE49-F238E27FC236}">
                <a16:creationId xmlns:a16="http://schemas.microsoft.com/office/drawing/2014/main" id="{20A4830C-10A9-AC61-6CF7-A511B45C7DF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9E50E5FB-CEFB-CFFC-6CEA-E122043CC3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4158713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rall Kleiner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3C8DCD49-F53E-E01B-7A9A-AD891BF7AF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11DE7A5-B629-C67F-C3DB-E2812A065D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4" name="Titelplatzhalter 1">
            <a:extLst>
              <a:ext uri="{FF2B5EF4-FFF2-40B4-BE49-F238E27FC236}">
                <a16:creationId xmlns:a16="http://schemas.microsoft.com/office/drawing/2014/main" id="{D50F4CC7-25D3-29D0-0C69-2D41696200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6707389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Sprechblas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fik 1">
            <a:extLst>
              <a:ext uri="{FF2B5EF4-FFF2-40B4-BE49-F238E27FC236}">
                <a16:creationId xmlns:a16="http://schemas.microsoft.com/office/drawing/2014/main" id="{5170A40A-6733-F9B3-E5DD-251C0BDE7545}"/>
              </a:ext>
            </a:extLst>
          </p:cNvPr>
          <p:cNvSpPr>
            <a:spLocks noChangeAspect="1"/>
          </p:cNvSpPr>
          <p:nvPr userDrawn="1"/>
        </p:nvSpPr>
        <p:spPr>
          <a:xfrm>
            <a:off x="576637" y="1272345"/>
            <a:ext cx="4529015" cy="4529015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tx2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D147E646-A02A-E027-B54C-8898D02AC8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15426" y="1120263"/>
            <a:ext cx="4258830" cy="5778378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6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20" name="Inhaltsplatzhalter 19">
            <a:extLst>
              <a:ext uri="{FF2B5EF4-FFF2-40B4-BE49-F238E27FC236}">
                <a16:creationId xmlns:a16="http://schemas.microsoft.com/office/drawing/2014/main" id="{3A797426-80EB-450B-03D7-D968BE428A3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666875" y="2164080"/>
            <a:ext cx="2630488" cy="2590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15493894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Text mit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1B00FC6-B6FA-4AD1-4B4D-F0A08D1DC93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890325"/>
            <a:ext cx="10691813" cy="968604"/>
          </a:xfrm>
        </p:spPr>
        <p:txBody>
          <a:bodyPr anchor="t">
            <a:normAutofit/>
          </a:bodyPr>
          <a:lstStyle>
            <a:lvl1pPr algn="ctr">
              <a:lnSpc>
                <a:spcPct val="114000"/>
              </a:lnSpc>
              <a:defRPr sz="6000" kern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20A683A4-2CE6-4960-0F3E-AAF3CF3FD1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597953" y="2603437"/>
            <a:ext cx="943611" cy="1017894"/>
          </a:xfrm>
          <a:prstGeom prst="rect">
            <a:avLst/>
          </a:prstGeom>
        </p:spPr>
      </p:pic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38ED91F1-AC9A-1C83-AD1C-4666271BD8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08251" y="2198333"/>
            <a:ext cx="8183562" cy="1017587"/>
          </a:xfrm>
        </p:spPr>
        <p:txBody>
          <a:bodyPr>
            <a:noAutofit/>
          </a:bodyPr>
          <a:lstStyle>
            <a:lvl1pPr marL="0" indent="0">
              <a:buNone/>
              <a:defRPr sz="104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691573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Violet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2">
            <a:extLst>
              <a:ext uri="{FF2B5EF4-FFF2-40B4-BE49-F238E27FC236}">
                <a16:creationId xmlns:a16="http://schemas.microsoft.com/office/drawing/2014/main" id="{5601F3C9-55C7-E647-437F-FE9755D0F2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A2888B39-02F1-BAFF-10F9-95AC4ED49C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30449662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olett Groß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957022C9-7726-9126-0944-50A0BF68BD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0422700" cy="7559675"/>
          </a:xfrm>
          <a:prstGeom prst="rect">
            <a:avLst/>
          </a:prstGeom>
        </p:spPr>
      </p:pic>
      <p:sp>
        <p:nvSpPr>
          <p:cNvPr id="2" name="Textplatzhalter 2">
            <a:extLst>
              <a:ext uri="{FF2B5EF4-FFF2-40B4-BE49-F238E27FC236}">
                <a16:creationId xmlns:a16="http://schemas.microsoft.com/office/drawing/2014/main" id="{20A4830C-10A9-AC61-6CF7-A511B45C7DF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9E50E5FB-CEFB-CFFC-6CEA-E122043CC3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23533603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olett Kleineres 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3C8DCD49-F53E-E01B-7A9A-AD891BF7AF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11DE7A5-B629-C67F-C3DB-E2812A065D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5013" y="178943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4000"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2"/>
                </a:solidFill>
              </a:defRPr>
            </a:lvl2pPr>
            <a:lvl3pPr marL="914400" indent="0">
              <a:buNone/>
              <a:defRPr>
                <a:solidFill>
                  <a:schemeClr val="bg2"/>
                </a:solidFill>
              </a:defRPr>
            </a:lvl3pPr>
            <a:lvl4pPr marL="1371600" indent="0">
              <a:buNone/>
              <a:defRPr>
                <a:solidFill>
                  <a:schemeClr val="bg2"/>
                </a:solidFill>
              </a:defRPr>
            </a:lvl4pPr>
            <a:lvl5pPr marL="182880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</p:txBody>
      </p:sp>
      <p:sp>
        <p:nvSpPr>
          <p:cNvPr id="4" name="Titelplatzhalter 1">
            <a:extLst>
              <a:ext uri="{FF2B5EF4-FFF2-40B4-BE49-F238E27FC236}">
                <a16:creationId xmlns:a16="http://schemas.microsoft.com/office/drawing/2014/main" id="{D50F4CC7-25D3-29D0-0C69-2D41696200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Unsere Vision</a:t>
            </a:r>
          </a:p>
        </p:txBody>
      </p:sp>
    </p:spTree>
    <p:extLst>
      <p:ext uri="{BB962C8B-B14F-4D97-AF65-F5344CB8AC3E}">
        <p14:creationId xmlns:p14="http://schemas.microsoft.com/office/powerpoint/2010/main" val="2169076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lgrau Sprechblas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fik 1">
            <a:extLst>
              <a:ext uri="{FF2B5EF4-FFF2-40B4-BE49-F238E27FC236}">
                <a16:creationId xmlns:a16="http://schemas.microsoft.com/office/drawing/2014/main" id="{5170A40A-6733-F9B3-E5DD-251C0BDE7545}"/>
              </a:ext>
            </a:extLst>
          </p:cNvPr>
          <p:cNvSpPr>
            <a:spLocks noChangeAspect="1"/>
          </p:cNvSpPr>
          <p:nvPr userDrawn="1"/>
        </p:nvSpPr>
        <p:spPr>
          <a:xfrm>
            <a:off x="576637" y="1272345"/>
            <a:ext cx="4529015" cy="4529015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bg1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D147E646-A02A-E027-B54C-8898D02AC8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15426" y="1120263"/>
            <a:ext cx="4258830" cy="5778378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6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20" name="Inhaltsplatzhalter 19">
            <a:extLst>
              <a:ext uri="{FF2B5EF4-FFF2-40B4-BE49-F238E27FC236}">
                <a16:creationId xmlns:a16="http://schemas.microsoft.com/office/drawing/2014/main" id="{3A797426-80EB-450B-03D7-D968BE428A3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666875" y="2164080"/>
            <a:ext cx="2630488" cy="2590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71161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56">
          <p15:clr>
            <a:srgbClr val="FBAE40"/>
          </p15:clr>
        </p15:guide>
        <p15:guide id="2" pos="386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60CA9C8-4F47-F216-870C-58CABE68FD1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27738" y="6557638"/>
            <a:ext cx="860422" cy="615929"/>
          </a:xfrm>
          <a:prstGeom prst="rect">
            <a:avLst/>
          </a:prstGeom>
        </p:spPr>
      </p:pic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56CBB832-009C-BF21-B342-20188FC33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id="{67178288-7B79-E1D5-5514-4733143E42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srgbClr val="640E72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Mastertextformat bearbeiten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3200" b="0" i="0" u="none" strike="noStrike" kern="1200" cap="none" spc="0" normalizeH="0" baseline="0" noProof="0" dirty="0">
                <a:ln>
                  <a:noFill/>
                </a:ln>
                <a:solidFill>
                  <a:srgbClr val="640E72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Zweite Ebene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2800" b="0" i="0" u="none" strike="noStrike" kern="1200" cap="none" spc="0" normalizeH="0" baseline="0" noProof="0" dirty="0">
                <a:ln>
                  <a:noFill/>
                </a:ln>
                <a:solidFill>
                  <a:srgbClr val="640E72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Dritte Ebene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srgbClr val="640E72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Vierte Ebene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srgbClr val="640E72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91971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7" r:id="rId1"/>
    <p:sldLayoutId id="2147484770" r:id="rId2"/>
    <p:sldLayoutId id="2147484772" r:id="rId3"/>
    <p:sldLayoutId id="2147484777" r:id="rId4"/>
    <p:sldLayoutId id="2147484784" r:id="rId5"/>
  </p:sldLayoutIdLst>
  <p:hf sldNum="0" hdr="0"/>
  <p:txStyles>
    <p:titleStyle>
      <a:lvl1pPr algn="l" defTabSz="201626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4068" indent="-504068" algn="l" defTabSz="2016266" rtl="0" eaLnBrk="1" latinLnBrk="0" hangingPunct="1">
        <a:lnSpc>
          <a:spcPct val="114000"/>
        </a:lnSpc>
        <a:spcBef>
          <a:spcPts val="2209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512198" indent="-504068" algn="l" defTabSz="2016266" rtl="0" eaLnBrk="1" latinLnBrk="0" hangingPunct="1">
        <a:lnSpc>
          <a:spcPct val="114000"/>
        </a:lnSpc>
        <a:spcBef>
          <a:spcPts val="1103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2520324" indent="-504068" algn="l" defTabSz="2016266" rtl="0" eaLnBrk="1" latinLnBrk="0" hangingPunct="1">
        <a:lnSpc>
          <a:spcPct val="114000"/>
        </a:lnSpc>
        <a:spcBef>
          <a:spcPts val="1103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3528454" indent="-504068" algn="l" defTabSz="2016266" rtl="0" eaLnBrk="1" latinLnBrk="0" hangingPunct="1">
        <a:lnSpc>
          <a:spcPct val="114000"/>
        </a:lnSpc>
        <a:spcBef>
          <a:spcPts val="110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4536584" indent="-504068" algn="l" defTabSz="2016266" rtl="0" eaLnBrk="1" latinLnBrk="0" hangingPunct="1">
        <a:lnSpc>
          <a:spcPct val="114000"/>
        </a:lnSpc>
        <a:spcBef>
          <a:spcPts val="110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5544715" indent="-504068" algn="l" defTabSz="2016266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971" kern="1200">
          <a:solidFill>
            <a:schemeClr val="tx1"/>
          </a:solidFill>
          <a:latin typeface="+mn-lt"/>
          <a:ea typeface="+mn-ea"/>
          <a:cs typeface="+mn-cs"/>
        </a:defRPr>
      </a:lvl6pPr>
      <a:lvl7pPr marL="6552845" indent="-504068" algn="l" defTabSz="2016266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971" kern="1200">
          <a:solidFill>
            <a:schemeClr val="tx1"/>
          </a:solidFill>
          <a:latin typeface="+mn-lt"/>
          <a:ea typeface="+mn-ea"/>
          <a:cs typeface="+mn-cs"/>
        </a:defRPr>
      </a:lvl7pPr>
      <a:lvl8pPr marL="7560975" indent="-504068" algn="l" defTabSz="2016266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971" kern="1200">
          <a:solidFill>
            <a:schemeClr val="tx1"/>
          </a:solidFill>
          <a:latin typeface="+mn-lt"/>
          <a:ea typeface="+mn-ea"/>
          <a:cs typeface="+mn-cs"/>
        </a:defRPr>
      </a:lvl8pPr>
      <a:lvl9pPr marL="8569105" indent="-504068" algn="l" defTabSz="2016266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97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1pPr>
      <a:lvl2pPr marL="1008130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2pPr>
      <a:lvl3pPr marL="2016266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3pPr>
      <a:lvl4pPr marL="3024391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4pPr>
      <a:lvl5pPr marL="4032521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5pPr>
      <a:lvl6pPr marL="5040651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6pPr>
      <a:lvl7pPr marL="6048784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7pPr>
      <a:lvl8pPr marL="7056913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8pPr>
      <a:lvl9pPr marL="8065043" algn="l" defTabSz="2016266" rtl="0" eaLnBrk="1" latinLnBrk="0" hangingPunct="1">
        <a:defRPr sz="397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" userDrawn="1">
          <p15:clr>
            <a:srgbClr val="F26B43"/>
          </p15:clr>
        </p15:guide>
        <p15:guide id="3" pos="6529" userDrawn="1">
          <p15:clr>
            <a:srgbClr val="F26B43"/>
          </p15:clr>
        </p15:guide>
        <p15:guide id="4" pos="3368" userDrawn="1">
          <p15:clr>
            <a:srgbClr val="F26B43"/>
          </p15:clr>
        </p15:guide>
        <p15:guide id="5" orient="horz" pos="606" userDrawn="1">
          <p15:clr>
            <a:srgbClr val="F26B43"/>
          </p15:clr>
        </p15:guide>
        <p15:guide id="6" orient="horz" pos="206" userDrawn="1">
          <p15:clr>
            <a:srgbClr val="F26B43"/>
          </p15:clr>
        </p15:guide>
        <p15:guide id="7" orient="horz" pos="4556" userDrawn="1">
          <p15:clr>
            <a:srgbClr val="F26B43"/>
          </p15:clr>
        </p15:guide>
        <p15:guide id="8" orient="horz" pos="906" userDrawn="1">
          <p15:clr>
            <a:srgbClr val="F26B43"/>
          </p15:clr>
        </p15:guide>
        <p15:guide id="9" pos="2850" userDrawn="1">
          <p15:clr>
            <a:srgbClr val="F26B43"/>
          </p15:clr>
        </p15:guide>
        <p15:guide id="11" orient="horz" pos="345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7F96B02-52EB-7B7E-DE2C-8A509C9A3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F31888-9C07-5931-8C8E-0E23C0883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EC25063-2D1E-5673-EC26-E6CD134B22D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27738" y="6557638"/>
            <a:ext cx="860422" cy="61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301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6" r:id="rId1"/>
    <p:sldLayoutId id="2147484752" r:id="rId2"/>
    <p:sldLayoutId id="2147484778" r:id="rId3"/>
    <p:sldLayoutId id="2147484779" r:id="rId4"/>
    <p:sldLayoutId id="214748479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7F96B02-52EB-7B7E-DE2C-8A509C9A3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F31888-9C07-5931-8C8E-0E23C0883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EC25063-2D1E-5673-EC26-E6CD134B22D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27738" y="6557638"/>
            <a:ext cx="860422" cy="61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28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5" r:id="rId1"/>
    <p:sldLayoutId id="2147484781" r:id="rId2"/>
    <p:sldLayoutId id="2147484782" r:id="rId3"/>
    <p:sldLayoutId id="2147484783" r:id="rId4"/>
    <p:sldLayoutId id="214748479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venir Next LT Pro" panose="020B05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2.svg"/><Relationship Id="rId18" Type="http://schemas.openxmlformats.org/officeDocument/2006/relationships/image" Target="../media/image27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12" Type="http://schemas.openxmlformats.org/officeDocument/2006/relationships/image" Target="../media/image1.png"/><Relationship Id="rId17" Type="http://schemas.openxmlformats.org/officeDocument/2006/relationships/image" Target="../media/image26.svg"/><Relationship Id="rId2" Type="http://schemas.openxmlformats.org/officeDocument/2006/relationships/image" Target="../media/image12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svg"/><Relationship Id="rId5" Type="http://schemas.openxmlformats.org/officeDocument/2006/relationships/image" Target="../media/image15.svg"/><Relationship Id="rId15" Type="http://schemas.openxmlformats.org/officeDocument/2006/relationships/image" Target="../media/image24.svg"/><Relationship Id="rId10" Type="http://schemas.openxmlformats.org/officeDocument/2006/relationships/image" Target="../media/image20.png"/><Relationship Id="rId19" Type="http://schemas.openxmlformats.org/officeDocument/2006/relationships/image" Target="../media/image28.svg"/><Relationship Id="rId4" Type="http://schemas.openxmlformats.org/officeDocument/2006/relationships/image" Target="../media/image14.png"/><Relationship Id="rId9" Type="http://schemas.openxmlformats.org/officeDocument/2006/relationships/image" Target="../media/image19.svg"/><Relationship Id="rId1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3D4DC95C-1AE2-8945-9FC8-D8A27BD763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22BE34D-9FEA-6BF9-7870-30370552FF98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3152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F223A21-77C1-B33A-A5CB-4A4EB868A76E}"/>
              </a:ext>
            </a:extLst>
          </p:cNvPr>
          <p:cNvSpPr txBox="1">
            <a:spLocks/>
          </p:cNvSpPr>
          <p:nvPr/>
        </p:nvSpPr>
        <p:spPr>
          <a:xfrm>
            <a:off x="814663" y="542131"/>
            <a:ext cx="4085151" cy="800218"/>
          </a:xfrm>
          <a:prstGeom prst="rect">
            <a:avLst/>
          </a:prstGeom>
        </p:spPr>
        <p:txBody>
          <a:bodyPr vert="horz" lIns="0" tIns="198449" rIns="198449" bIns="198449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3971" b="0" dirty="0">
                <a:latin typeface="Avenir Next LT Pro" panose="020B0504020202020204" pitchFamily="34" charset="0"/>
              </a:rPr>
              <a:t>Logos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A1256B9-50D6-B1ED-2035-32ED2E2CE7DE}"/>
              </a:ext>
            </a:extLst>
          </p:cNvPr>
          <p:cNvSpPr txBox="1">
            <a:spLocks/>
          </p:cNvSpPr>
          <p:nvPr/>
        </p:nvSpPr>
        <p:spPr>
          <a:xfrm>
            <a:off x="796822" y="5073070"/>
            <a:ext cx="10442799" cy="800218"/>
          </a:xfrm>
          <a:prstGeom prst="rect">
            <a:avLst/>
          </a:prstGeom>
        </p:spPr>
        <p:txBody>
          <a:bodyPr vert="horz" lIns="0" tIns="198449" rIns="198449" bIns="198449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3971" b="0" dirty="0">
                <a:latin typeface="Avenir Next LT Pro" panose="020B0504020202020204" pitchFamily="34" charset="0"/>
              </a:rPr>
              <a:t>Bereichsmarken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B787F77-0EEF-2650-785C-451EE86F0C66}"/>
              </a:ext>
            </a:extLst>
          </p:cNvPr>
          <p:cNvSpPr txBox="1">
            <a:spLocks/>
          </p:cNvSpPr>
          <p:nvPr/>
        </p:nvSpPr>
        <p:spPr>
          <a:xfrm>
            <a:off x="796822" y="-3148844"/>
            <a:ext cx="8753497" cy="3317161"/>
          </a:xfrm>
          <a:prstGeom prst="rect">
            <a:avLst/>
          </a:prstGeom>
        </p:spPr>
        <p:txBody>
          <a:bodyPr vert="horz" lIns="0" tIns="198449" rIns="198449" bIns="198449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pPr defTabSz="2016266"/>
            <a:r>
              <a:rPr lang="de-DE" sz="3971" b="0" dirty="0">
                <a:latin typeface="Avenir Next LT Pro" panose="020B0504020202020204" pitchFamily="34" charset="0"/>
              </a:rPr>
              <a:t>Neue Folien einfügen</a:t>
            </a:r>
          </a:p>
          <a:p>
            <a:pPr defTabSz="2016266"/>
            <a:endParaRPr lang="de-DE" sz="3092" b="0" dirty="0">
              <a:latin typeface="Avenir Next LT Pro" panose="020B0504020202020204" pitchFamily="34" charset="0"/>
            </a:endParaRPr>
          </a:p>
          <a:p>
            <a:pPr defTabSz="2016266">
              <a:lnSpc>
                <a:spcPct val="110000"/>
              </a:lnSpc>
            </a:pPr>
            <a:r>
              <a:rPr lang="de-DE" sz="3092" b="0" dirty="0">
                <a:latin typeface="Avenir Next LT Pro" panose="020B0504020202020204" pitchFamily="34" charset="0"/>
              </a:rPr>
              <a:t>Klicke oben auf → Neue Folie▿, entscheide dich für eine der drei Farben und wähle die passende Folie aus.</a:t>
            </a:r>
          </a:p>
        </p:txBody>
      </p:sp>
      <p:sp>
        <p:nvSpPr>
          <p:cNvPr id="13" name="Grafik 5">
            <a:extLst>
              <a:ext uri="{FF2B5EF4-FFF2-40B4-BE49-F238E27FC236}">
                <a16:creationId xmlns:a16="http://schemas.microsoft.com/office/drawing/2014/main" id="{F41C9746-4504-C425-7BF0-4D303F3841DC}"/>
              </a:ext>
            </a:extLst>
          </p:cNvPr>
          <p:cNvSpPr>
            <a:spLocks noChangeAspect="1"/>
          </p:cNvSpPr>
          <p:nvPr/>
        </p:nvSpPr>
        <p:spPr>
          <a:xfrm>
            <a:off x="814662" y="1726147"/>
            <a:ext cx="4048322" cy="470029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3971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37F2BA6A-05CD-7496-A335-F408B41D1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4663" y="3924711"/>
            <a:ext cx="4326471" cy="76493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8CCCC338-117B-60C9-B718-E8A3189B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4662" y="2812304"/>
            <a:ext cx="4048322" cy="708019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1378849-0ACB-CC51-7DE2-3E401E5145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1198" y="2820286"/>
            <a:ext cx="4048322" cy="795645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5ED953F8-2ED7-C142-AA3D-3661DC490D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31198" y="1726147"/>
            <a:ext cx="4048322" cy="767602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0B4B7AC5-A2DC-543D-410D-3EF1C284F2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56752" y="6212871"/>
            <a:ext cx="1369276" cy="1001191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50DD566-BAAD-AC55-F770-622A49B71F9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4672" y="6212875"/>
            <a:ext cx="1347188" cy="964378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13244272-3318-4105-143D-F704E6A157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175863" y="6226861"/>
            <a:ext cx="1347188" cy="971744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64B19B1E-CDBC-31A0-A317-8A1405C2636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585713" y="6213948"/>
            <a:ext cx="1347188" cy="971744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6F7345F0-A1F2-EF02-455B-FD030A4B731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920934" y="6156026"/>
            <a:ext cx="1347188" cy="103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36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2FF7E-B2EE-57DE-10AB-94C6FE963927}"/>
              </a:ext>
            </a:extLst>
          </p:cNvPr>
          <p:cNvSpPr txBox="1">
            <a:spLocks/>
          </p:cNvSpPr>
          <p:nvPr/>
        </p:nvSpPr>
        <p:spPr>
          <a:xfrm>
            <a:off x="527679" y="302460"/>
            <a:ext cx="10442799" cy="800218"/>
          </a:xfrm>
          <a:prstGeom prst="rect">
            <a:avLst/>
          </a:prstGeom>
        </p:spPr>
        <p:txBody>
          <a:bodyPr vert="horz" lIns="0" tIns="198449" rIns="198449" bIns="198449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3971" b="0" dirty="0">
                <a:latin typeface="Avenir Next LT Pro" panose="020B0504020202020204" pitchFamily="34" charset="0"/>
              </a:rPr>
              <a:t>Primärfarben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45B3C16-AD0A-F0EA-3AEE-D683431FB429}"/>
              </a:ext>
            </a:extLst>
          </p:cNvPr>
          <p:cNvSpPr txBox="1">
            <a:spLocks/>
          </p:cNvSpPr>
          <p:nvPr/>
        </p:nvSpPr>
        <p:spPr>
          <a:xfrm>
            <a:off x="527679" y="3910794"/>
            <a:ext cx="10442799" cy="800218"/>
          </a:xfrm>
          <a:prstGeom prst="rect">
            <a:avLst/>
          </a:prstGeom>
        </p:spPr>
        <p:txBody>
          <a:bodyPr vert="horz" lIns="0" tIns="198449" rIns="198449" bIns="198449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3971" b="0" dirty="0">
                <a:latin typeface="Avenir Next LT Pro" panose="020B0504020202020204" pitchFamily="34" charset="0"/>
              </a:rPr>
              <a:t>Sekundärfarben</a:t>
            </a:r>
          </a:p>
        </p:txBody>
      </p:sp>
      <p:sp>
        <p:nvSpPr>
          <p:cNvPr id="4" name="Rechteck 24">
            <a:extLst>
              <a:ext uri="{FF2B5EF4-FFF2-40B4-BE49-F238E27FC236}">
                <a16:creationId xmlns:a16="http://schemas.microsoft.com/office/drawing/2014/main" id="{882B7F27-5EC5-9EA5-83AE-C8A54CB98434}"/>
              </a:ext>
            </a:extLst>
          </p:cNvPr>
          <p:cNvSpPr/>
          <p:nvPr/>
        </p:nvSpPr>
        <p:spPr>
          <a:xfrm>
            <a:off x="502168" y="1166929"/>
            <a:ext cx="3662544" cy="2557816"/>
          </a:xfrm>
          <a:prstGeom prst="rect">
            <a:avLst/>
          </a:prstGeom>
          <a:solidFill>
            <a:srgbClr val="6B0E7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 dirty="0">
              <a:solidFill>
                <a:schemeClr val="tx1"/>
              </a:solidFill>
            </a:endParaRPr>
          </a:p>
        </p:txBody>
      </p:sp>
      <p:sp>
        <p:nvSpPr>
          <p:cNvPr id="5" name="Rechteck 25">
            <a:extLst>
              <a:ext uri="{FF2B5EF4-FFF2-40B4-BE49-F238E27FC236}">
                <a16:creationId xmlns:a16="http://schemas.microsoft.com/office/drawing/2014/main" id="{25B109A2-7BD8-38D1-5653-421D495F0EE7}"/>
              </a:ext>
            </a:extLst>
          </p:cNvPr>
          <p:cNvSpPr/>
          <p:nvPr/>
        </p:nvSpPr>
        <p:spPr>
          <a:xfrm>
            <a:off x="3985729" y="1166933"/>
            <a:ext cx="3662544" cy="25578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/>
          </a:p>
        </p:txBody>
      </p:sp>
      <p:sp>
        <p:nvSpPr>
          <p:cNvPr id="6" name="Rechteck 26">
            <a:extLst>
              <a:ext uri="{FF2B5EF4-FFF2-40B4-BE49-F238E27FC236}">
                <a16:creationId xmlns:a16="http://schemas.microsoft.com/office/drawing/2014/main" id="{BEAE70B4-D962-F220-F674-A62472BDB753}"/>
              </a:ext>
            </a:extLst>
          </p:cNvPr>
          <p:cNvSpPr/>
          <p:nvPr/>
        </p:nvSpPr>
        <p:spPr>
          <a:xfrm>
            <a:off x="7527851" y="1166929"/>
            <a:ext cx="2661796" cy="25578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971" dirty="0"/>
              <a:t>    </a:t>
            </a:r>
          </a:p>
        </p:txBody>
      </p:sp>
      <p:sp>
        <p:nvSpPr>
          <p:cNvPr id="7" name="Rechteck 24">
            <a:extLst>
              <a:ext uri="{FF2B5EF4-FFF2-40B4-BE49-F238E27FC236}">
                <a16:creationId xmlns:a16="http://schemas.microsoft.com/office/drawing/2014/main" id="{E21A4B0C-56F7-5CEB-018B-28BBE71CAFCB}"/>
              </a:ext>
            </a:extLst>
          </p:cNvPr>
          <p:cNvSpPr/>
          <p:nvPr/>
        </p:nvSpPr>
        <p:spPr>
          <a:xfrm>
            <a:off x="502168" y="3157691"/>
            <a:ext cx="1218561" cy="616162"/>
          </a:xfrm>
          <a:prstGeom prst="rect">
            <a:avLst/>
          </a:prstGeom>
          <a:solidFill>
            <a:srgbClr val="3B07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 dirty="0">
              <a:solidFill>
                <a:srgbClr val="640E72"/>
              </a:solidFill>
            </a:endParaRPr>
          </a:p>
        </p:txBody>
      </p:sp>
      <p:sp>
        <p:nvSpPr>
          <p:cNvPr id="8" name="Rechteck 24">
            <a:extLst>
              <a:ext uri="{FF2B5EF4-FFF2-40B4-BE49-F238E27FC236}">
                <a16:creationId xmlns:a16="http://schemas.microsoft.com/office/drawing/2014/main" id="{50FEF13F-C983-B7D4-CB05-C488E53B9D9C}"/>
              </a:ext>
            </a:extLst>
          </p:cNvPr>
          <p:cNvSpPr/>
          <p:nvPr/>
        </p:nvSpPr>
        <p:spPr>
          <a:xfrm>
            <a:off x="1277026" y="3157691"/>
            <a:ext cx="1218561" cy="616162"/>
          </a:xfrm>
          <a:prstGeom prst="rect">
            <a:avLst/>
          </a:prstGeom>
          <a:solidFill>
            <a:srgbClr val="84198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FF7474"/>
              </a:solidFill>
            </a:endParaRPr>
          </a:p>
        </p:txBody>
      </p:sp>
      <p:sp>
        <p:nvSpPr>
          <p:cNvPr id="9" name="Rechteck 24">
            <a:extLst>
              <a:ext uri="{FF2B5EF4-FFF2-40B4-BE49-F238E27FC236}">
                <a16:creationId xmlns:a16="http://schemas.microsoft.com/office/drawing/2014/main" id="{1D064864-8F17-2045-3B87-89A7B37A675F}"/>
              </a:ext>
            </a:extLst>
          </p:cNvPr>
          <p:cNvSpPr/>
          <p:nvPr/>
        </p:nvSpPr>
        <p:spPr>
          <a:xfrm>
            <a:off x="2051882" y="3157691"/>
            <a:ext cx="1218561" cy="616162"/>
          </a:xfrm>
          <a:prstGeom prst="rect">
            <a:avLst/>
          </a:prstGeom>
          <a:solidFill>
            <a:srgbClr val="A13E9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FF7474"/>
              </a:solidFill>
            </a:endParaRPr>
          </a:p>
        </p:txBody>
      </p:sp>
      <p:sp>
        <p:nvSpPr>
          <p:cNvPr id="10" name="Rechteck 24">
            <a:extLst>
              <a:ext uri="{FF2B5EF4-FFF2-40B4-BE49-F238E27FC236}">
                <a16:creationId xmlns:a16="http://schemas.microsoft.com/office/drawing/2014/main" id="{FF9B77E5-5217-8DEF-11A9-8C502325CB2F}"/>
              </a:ext>
            </a:extLst>
          </p:cNvPr>
          <p:cNvSpPr/>
          <p:nvPr/>
        </p:nvSpPr>
        <p:spPr>
          <a:xfrm>
            <a:off x="2826718" y="3157691"/>
            <a:ext cx="1218561" cy="616162"/>
          </a:xfrm>
          <a:prstGeom prst="rect">
            <a:avLst/>
          </a:prstGeom>
          <a:solidFill>
            <a:srgbClr val="DEB9D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FF7474"/>
              </a:solidFill>
            </a:endParaRPr>
          </a:p>
        </p:txBody>
      </p:sp>
      <p:sp>
        <p:nvSpPr>
          <p:cNvPr id="11" name="Rechteck 24">
            <a:extLst>
              <a:ext uri="{FF2B5EF4-FFF2-40B4-BE49-F238E27FC236}">
                <a16:creationId xmlns:a16="http://schemas.microsoft.com/office/drawing/2014/main" id="{861C00C6-28CD-E9E9-B17B-A8A60B467730}"/>
              </a:ext>
            </a:extLst>
          </p:cNvPr>
          <p:cNvSpPr/>
          <p:nvPr/>
        </p:nvSpPr>
        <p:spPr>
          <a:xfrm>
            <a:off x="3984734" y="3157696"/>
            <a:ext cx="1218561" cy="616162"/>
          </a:xfrm>
          <a:prstGeom prst="rect">
            <a:avLst/>
          </a:prstGeom>
          <a:solidFill>
            <a:srgbClr val="FF504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640E72"/>
              </a:solidFill>
            </a:endParaRPr>
          </a:p>
        </p:txBody>
      </p:sp>
      <p:sp>
        <p:nvSpPr>
          <p:cNvPr id="12" name="Rechteck 24">
            <a:extLst>
              <a:ext uri="{FF2B5EF4-FFF2-40B4-BE49-F238E27FC236}">
                <a16:creationId xmlns:a16="http://schemas.microsoft.com/office/drawing/2014/main" id="{0941FBFD-9F8B-93C6-1465-D0839119EF0D}"/>
              </a:ext>
            </a:extLst>
          </p:cNvPr>
          <p:cNvSpPr/>
          <p:nvPr/>
        </p:nvSpPr>
        <p:spPr>
          <a:xfrm>
            <a:off x="4759590" y="3157696"/>
            <a:ext cx="1218561" cy="616162"/>
          </a:xfrm>
          <a:prstGeom prst="rect">
            <a:avLst/>
          </a:prstGeom>
          <a:solidFill>
            <a:srgbClr val="FF9C9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FF7474"/>
              </a:solidFill>
            </a:endParaRPr>
          </a:p>
        </p:txBody>
      </p:sp>
      <p:sp>
        <p:nvSpPr>
          <p:cNvPr id="13" name="Rechteck 24">
            <a:extLst>
              <a:ext uri="{FF2B5EF4-FFF2-40B4-BE49-F238E27FC236}">
                <a16:creationId xmlns:a16="http://schemas.microsoft.com/office/drawing/2014/main" id="{EBABA5AA-71CE-E785-E726-C9FB38C73809}"/>
              </a:ext>
            </a:extLst>
          </p:cNvPr>
          <p:cNvSpPr/>
          <p:nvPr/>
        </p:nvSpPr>
        <p:spPr>
          <a:xfrm>
            <a:off x="5534449" y="3157691"/>
            <a:ext cx="1218561" cy="616162"/>
          </a:xfrm>
          <a:prstGeom prst="rect">
            <a:avLst/>
          </a:prstGeom>
          <a:solidFill>
            <a:srgbClr val="FFCFD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>
              <a:solidFill>
                <a:srgbClr val="FF7474"/>
              </a:solidFill>
            </a:endParaRP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5C43CBCA-7533-35A6-2900-D88A75E605D7}"/>
              </a:ext>
            </a:extLst>
          </p:cNvPr>
          <p:cNvSpPr/>
          <p:nvPr/>
        </p:nvSpPr>
        <p:spPr>
          <a:xfrm>
            <a:off x="6309276" y="3157691"/>
            <a:ext cx="1218561" cy="616162"/>
          </a:xfrm>
          <a:prstGeom prst="rect">
            <a:avLst/>
          </a:prstGeom>
          <a:solidFill>
            <a:srgbClr val="FFECE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 dirty="0">
              <a:solidFill>
                <a:srgbClr val="FF7474"/>
              </a:solidFill>
            </a:endParaRPr>
          </a:p>
        </p:txBody>
      </p:sp>
      <p:sp>
        <p:nvSpPr>
          <p:cNvPr id="15" name="Rechteck 24">
            <a:extLst>
              <a:ext uri="{FF2B5EF4-FFF2-40B4-BE49-F238E27FC236}">
                <a16:creationId xmlns:a16="http://schemas.microsoft.com/office/drawing/2014/main" id="{14003565-9353-B628-CD8D-724DDA244C76}"/>
              </a:ext>
            </a:extLst>
          </p:cNvPr>
          <p:cNvSpPr/>
          <p:nvPr/>
        </p:nvSpPr>
        <p:spPr>
          <a:xfrm>
            <a:off x="531126" y="4744780"/>
            <a:ext cx="2386819" cy="1302135"/>
          </a:xfrm>
          <a:prstGeom prst="rect">
            <a:avLst/>
          </a:prstGeom>
          <a:solidFill>
            <a:srgbClr val="F6C14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 dirty="0">
              <a:solidFill>
                <a:schemeClr val="tx1"/>
              </a:solidFill>
            </a:endParaRPr>
          </a:p>
        </p:txBody>
      </p:sp>
      <p:sp>
        <p:nvSpPr>
          <p:cNvPr id="16" name="Rechteck 25">
            <a:extLst>
              <a:ext uri="{FF2B5EF4-FFF2-40B4-BE49-F238E27FC236}">
                <a16:creationId xmlns:a16="http://schemas.microsoft.com/office/drawing/2014/main" id="{46BEF358-3B17-D5DA-61E5-8A6DBBFC816C}"/>
              </a:ext>
            </a:extLst>
          </p:cNvPr>
          <p:cNvSpPr/>
          <p:nvPr/>
        </p:nvSpPr>
        <p:spPr>
          <a:xfrm>
            <a:off x="2921562" y="4744780"/>
            <a:ext cx="2512752" cy="1302135"/>
          </a:xfrm>
          <a:prstGeom prst="rect">
            <a:avLst/>
          </a:prstGeom>
          <a:solidFill>
            <a:srgbClr val="D1E64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/>
          </a:p>
        </p:txBody>
      </p:sp>
      <p:sp>
        <p:nvSpPr>
          <p:cNvPr id="17" name="Rechteck 26">
            <a:extLst>
              <a:ext uri="{FF2B5EF4-FFF2-40B4-BE49-F238E27FC236}">
                <a16:creationId xmlns:a16="http://schemas.microsoft.com/office/drawing/2014/main" id="{2F55B86A-2914-A73F-AC03-17F59910A201}"/>
              </a:ext>
            </a:extLst>
          </p:cNvPr>
          <p:cNvSpPr/>
          <p:nvPr/>
        </p:nvSpPr>
        <p:spPr>
          <a:xfrm>
            <a:off x="5416757" y="4744780"/>
            <a:ext cx="2386819" cy="1302135"/>
          </a:xfrm>
          <a:prstGeom prst="rect">
            <a:avLst/>
          </a:prstGeom>
          <a:solidFill>
            <a:srgbClr val="183D4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971" dirty="0"/>
              <a:t>    </a:t>
            </a:r>
          </a:p>
        </p:txBody>
      </p:sp>
      <p:sp>
        <p:nvSpPr>
          <p:cNvPr id="18" name="Rechteck 26">
            <a:extLst>
              <a:ext uri="{FF2B5EF4-FFF2-40B4-BE49-F238E27FC236}">
                <a16:creationId xmlns:a16="http://schemas.microsoft.com/office/drawing/2014/main" id="{EE87A46E-73FE-451D-3687-70EEE2B513EB}"/>
              </a:ext>
            </a:extLst>
          </p:cNvPr>
          <p:cNvSpPr/>
          <p:nvPr/>
        </p:nvSpPr>
        <p:spPr>
          <a:xfrm>
            <a:off x="7807013" y="4744780"/>
            <a:ext cx="2386819" cy="1302135"/>
          </a:xfrm>
          <a:prstGeom prst="rect">
            <a:avLst/>
          </a:prstGeom>
          <a:solidFill>
            <a:srgbClr val="B490E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971" dirty="0"/>
              <a:t>    </a:t>
            </a:r>
          </a:p>
        </p:txBody>
      </p:sp>
      <p:sp>
        <p:nvSpPr>
          <p:cNvPr id="19" name="Rechteck 24">
            <a:extLst>
              <a:ext uri="{FF2B5EF4-FFF2-40B4-BE49-F238E27FC236}">
                <a16:creationId xmlns:a16="http://schemas.microsoft.com/office/drawing/2014/main" id="{F959F849-B388-0B63-74E8-A431FF0F4B16}"/>
              </a:ext>
            </a:extLst>
          </p:cNvPr>
          <p:cNvSpPr/>
          <p:nvPr/>
        </p:nvSpPr>
        <p:spPr>
          <a:xfrm>
            <a:off x="531126" y="6042232"/>
            <a:ext cx="2386819" cy="1302135"/>
          </a:xfrm>
          <a:prstGeom prst="rect">
            <a:avLst/>
          </a:prstGeom>
          <a:solidFill>
            <a:srgbClr val="4C02E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 dirty="0">
              <a:solidFill>
                <a:schemeClr val="tx1"/>
              </a:solidFill>
            </a:endParaRPr>
          </a:p>
        </p:txBody>
      </p:sp>
      <p:sp>
        <p:nvSpPr>
          <p:cNvPr id="20" name="Rechteck 25">
            <a:extLst>
              <a:ext uri="{FF2B5EF4-FFF2-40B4-BE49-F238E27FC236}">
                <a16:creationId xmlns:a16="http://schemas.microsoft.com/office/drawing/2014/main" id="{28E5F1C9-4723-CE9B-923B-DC555366B8C4}"/>
              </a:ext>
            </a:extLst>
          </p:cNvPr>
          <p:cNvSpPr/>
          <p:nvPr/>
        </p:nvSpPr>
        <p:spPr>
          <a:xfrm>
            <a:off x="2921562" y="6042232"/>
            <a:ext cx="2512752" cy="1302135"/>
          </a:xfrm>
          <a:prstGeom prst="rect">
            <a:avLst/>
          </a:prstGeom>
          <a:solidFill>
            <a:srgbClr val="31EED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971"/>
          </a:p>
        </p:txBody>
      </p:sp>
      <p:sp>
        <p:nvSpPr>
          <p:cNvPr id="21" name="Rechteck 26">
            <a:extLst>
              <a:ext uri="{FF2B5EF4-FFF2-40B4-BE49-F238E27FC236}">
                <a16:creationId xmlns:a16="http://schemas.microsoft.com/office/drawing/2014/main" id="{798248F0-F54A-983E-0AE5-3C19F10467E6}"/>
              </a:ext>
            </a:extLst>
          </p:cNvPr>
          <p:cNvSpPr/>
          <p:nvPr/>
        </p:nvSpPr>
        <p:spPr>
          <a:xfrm>
            <a:off x="5416757" y="6042232"/>
            <a:ext cx="2386819" cy="1302135"/>
          </a:xfrm>
          <a:prstGeom prst="rect">
            <a:avLst/>
          </a:prstGeom>
          <a:solidFill>
            <a:srgbClr val="76F07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971" dirty="0"/>
              <a:t>    </a:t>
            </a:r>
          </a:p>
        </p:txBody>
      </p:sp>
      <p:sp>
        <p:nvSpPr>
          <p:cNvPr id="22" name="Rechteck 26">
            <a:extLst>
              <a:ext uri="{FF2B5EF4-FFF2-40B4-BE49-F238E27FC236}">
                <a16:creationId xmlns:a16="http://schemas.microsoft.com/office/drawing/2014/main" id="{147D69C8-951C-57A7-E310-DE3F620416B1}"/>
              </a:ext>
            </a:extLst>
          </p:cNvPr>
          <p:cNvSpPr/>
          <p:nvPr/>
        </p:nvSpPr>
        <p:spPr>
          <a:xfrm>
            <a:off x="7807013" y="6042232"/>
            <a:ext cx="2386819" cy="1302135"/>
          </a:xfrm>
          <a:prstGeom prst="rect">
            <a:avLst/>
          </a:prstGeom>
          <a:solidFill>
            <a:srgbClr val="5171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971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11072783"/>
      </p:ext>
    </p:extLst>
  </p:cSld>
  <p:clrMapOvr>
    <a:masterClrMapping/>
  </p:clrMapOvr>
</p:sld>
</file>

<file path=ppt/theme/theme1.xml><?xml version="1.0" encoding="utf-8"?>
<a:theme xmlns:a="http://schemas.openxmlformats.org/drawingml/2006/main" name="Hellgrau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W2024-Vorlage A4-Querformat 2.0.potx" id="{E6E3FD96-B72D-4EAA-B8D0-1FA0EF58382E}" vid="{A394F7C6-205A-4B2E-A843-896284C2903A}"/>
    </a:ext>
  </a:extLst>
</a:theme>
</file>

<file path=ppt/theme/theme2.xml><?xml version="1.0" encoding="utf-8"?>
<a:theme xmlns:a="http://schemas.openxmlformats.org/drawingml/2006/main" name="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W2024-Vorlage A4-Querformat 2.0.potx" id="{E6E3FD96-B72D-4EAA-B8D0-1FA0EF58382E}" vid="{7F892C5B-3012-4182-B7AE-ED9335DAA18E}"/>
    </a:ext>
  </a:extLst>
</a:theme>
</file>

<file path=ppt/theme/theme3.xml><?xml version="1.0" encoding="utf-8"?>
<a:theme xmlns:a="http://schemas.openxmlformats.org/drawingml/2006/main" name="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W2024-Vorlage A4-Querformat 2.0.potx" id="{E6E3FD96-B72D-4EAA-B8D0-1FA0EF58382E}" vid="{F8DF06C5-9D55-4498-AA3E-C4D5FA2C276A}"/>
    </a:ext>
  </a:extLst>
</a:theme>
</file>

<file path=ppt/theme/theme4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6ff610-4d3c-4e7f-8771-c70037445830" xsi:nil="true"/>
    <lcf76f155ced4ddcb4097134ff3c332f xmlns="92de0004-d109-444b-8d21-84e7711b21b1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B58CD1638E0C4797BAA6D6E918614E" ma:contentTypeVersion="19" ma:contentTypeDescription="Ein neues Dokument erstellen." ma:contentTypeScope="" ma:versionID="460fd748d22747e5519ce4995252dccb">
  <xsd:schema xmlns:xsd="http://www.w3.org/2001/XMLSchema" xmlns:xs="http://www.w3.org/2001/XMLSchema" xmlns:p="http://schemas.microsoft.com/office/2006/metadata/properties" xmlns:ns2="92de0004-d109-444b-8d21-84e7711b21b1" xmlns:ns3="a06ff610-4d3c-4e7f-8771-c70037445830" targetNamespace="http://schemas.microsoft.com/office/2006/metadata/properties" ma:root="true" ma:fieldsID="ea7714b0e7958917d86a32515f8a53f4" ns2:_="" ns3:_="">
    <xsd:import namespace="92de0004-d109-444b-8d21-84e7711b21b1"/>
    <xsd:import namespace="a06ff610-4d3c-4e7f-8771-c700374458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de0004-d109-444b-8d21-84e7711b21b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b1efcd03-04ac-4a9b-bcad-b8ca68eded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ff610-4d3c-4e7f-8771-c700374458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bfa9e82-e1ee-4748-8799-6d28e03a34c3}" ma:internalName="TaxCatchAll" ma:showField="CatchAllData" ma:web="a06ff610-4d3c-4e7f-8771-c700374458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4DCEE2-78AD-4792-9B98-4DACBD0825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81EF14-F735-4682-A6A1-87C146BE0F98}">
  <ds:schemaRefs>
    <ds:schemaRef ds:uri="http://schemas.microsoft.com/office/2006/metadata/properties"/>
    <ds:schemaRef ds:uri="http://schemas.microsoft.com/office/infopath/2007/PartnerControls"/>
    <ds:schemaRef ds:uri="a06ff610-4d3c-4e7f-8771-c70037445830"/>
    <ds:schemaRef ds:uri="92de0004-d109-444b-8d21-84e7711b21b1"/>
  </ds:schemaRefs>
</ds:datastoreItem>
</file>

<file path=customXml/itemProps3.xml><?xml version="1.0" encoding="utf-8"?>
<ds:datastoreItem xmlns:ds="http://schemas.openxmlformats.org/officeDocument/2006/customXml" ds:itemID="{F47C34E4-2444-41B6-B7C5-0CEEFA8127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de0004-d109-444b-8d21-84e7711b21b1"/>
    <ds:schemaRef ds:uri="a06ff610-4d3c-4e7f-8771-c700374458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</Words>
  <Application>Microsoft Office PowerPoint</Application>
  <PresentationFormat>Benutzerdefiniert</PresentationFormat>
  <Paragraphs>12</Paragraphs>
  <Slides>3</Slides>
  <Notes>0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3</vt:i4>
      </vt:variant>
    </vt:vector>
  </HeadingPairs>
  <TitlesOfParts>
    <vt:vector size="9" baseType="lpstr">
      <vt:lpstr>Arial</vt:lpstr>
      <vt:lpstr>Avenir Next LT Pro</vt:lpstr>
      <vt:lpstr>Avenir Next LT Pro Demi</vt:lpstr>
      <vt:lpstr>Hellgrau</vt:lpstr>
      <vt:lpstr>Korall</vt:lpstr>
      <vt:lpstr>Violett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Abel Hoffmann</dc:creator>
  <cp:lastModifiedBy>Abel Hoffmann</cp:lastModifiedBy>
  <cp:revision>21</cp:revision>
  <dcterms:created xsi:type="dcterms:W3CDTF">2024-09-27T10:56:20Z</dcterms:created>
  <dcterms:modified xsi:type="dcterms:W3CDTF">2025-09-01T08:05:34Z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0x0101007AB58CD1638E0C4797BAA6D6E918614E</vt:lpwstr>
  </property>
  <property fmtid="{D5CDD505-2E9C-101B-9397-08002B2CF9AE}" pid="3" name="MediaServiceImageTags">
    <vt:lpwstr/>
  </property>
</Properties>
</file>