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773" r:id="rId4"/>
  </p:sldMasterIdLst>
  <p:notesMasterIdLst>
    <p:notesMasterId r:id="rId10"/>
  </p:notesMasterIdLst>
  <p:handoutMasterIdLst>
    <p:handoutMasterId r:id="rId11"/>
  </p:handoutMasterIdLst>
  <p:sldIdLst>
    <p:sldId id="276" r:id="rId5"/>
    <p:sldId id="277" r:id="rId6"/>
    <p:sldId id="278" r:id="rId7"/>
    <p:sldId id="279" r:id="rId8"/>
    <p:sldId id="280" r:id="rId9"/>
  </p:sldIdLst>
  <p:sldSz cx="5143500" cy="9144000" type="screen16x9"/>
  <p:notesSz cx="6858000" cy="9144000"/>
  <p:embeddedFontLst>
    <p:embeddedFont>
      <p:font typeface="AvenirNext LT Pro Bold" panose="020B0504020202020204"/>
      <p:bold r:id="rId12"/>
    </p:embeddedFont>
  </p:embeddedFontLst>
  <p:defaultTextStyle>
    <a:defPPr>
      <a:defRPr lang="en-DE"/>
    </a:defPPr>
    <a:lvl1pPr marL="0" algn="l" defTabSz="71575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77" algn="l" defTabSz="71575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56" algn="l" defTabSz="71575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33" algn="l" defTabSz="71575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12" algn="l" defTabSz="71575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389" algn="l" defTabSz="71575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267" algn="l" defTabSz="71575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145" algn="l" defTabSz="71575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022" algn="l" defTabSz="71575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64B"/>
    <a:srgbClr val="4C02E8"/>
    <a:srgbClr val="76F078"/>
    <a:srgbClr val="B490EE"/>
    <a:srgbClr val="F6C14D"/>
    <a:srgbClr val="5171FF"/>
    <a:srgbClr val="FFFFFF"/>
    <a:srgbClr val="000000"/>
    <a:srgbClr val="344DEB"/>
    <a:srgbClr val="3B0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12DA0-644E-40AE-BDD5-4366562D51DA}" v="2" dt="2025-06-11T13:49:50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8"/>
  </p:normalViewPr>
  <p:slideViewPr>
    <p:cSldViewPr snapToGrid="0" showGuides="1">
      <p:cViewPr varScale="1">
        <p:scale>
          <a:sx n="95" d="100"/>
          <a:sy n="95" d="100"/>
        </p:scale>
        <p:origin x="1928" y="1760"/>
      </p:cViewPr>
      <p:guideLst>
        <p:guide orient="horz" pos="2880"/>
        <p:guide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A254679-7552-6381-CD30-5F70089843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venirNext LT Pro Bold" panose="020B05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27E8B0-ADC3-8605-3892-96D7C1A06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4ABFD-02F2-416C-B4BF-A562CBFCB2B7}" type="datetimeFigureOut">
              <a:rPr lang="de-DE" smtClean="0">
                <a:latin typeface="AvenirNext LT Pro Bold" panose="020B0504020202020204" pitchFamily="34" charset="0"/>
              </a:rPr>
              <a:t>12.09.25</a:t>
            </a:fld>
            <a:endParaRPr lang="de-DE" dirty="0">
              <a:latin typeface="AvenirNext LT Pro Bold" panose="020B05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004FCE-291C-05FB-AB34-A6C531AC21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venirNext LT Pro Bold" panose="020B05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1CAF3-1EAC-0698-C9D1-C8C49218C5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EE028-A9A3-436C-B5A3-639152C5D5C9}" type="slidenum">
              <a:rPr lang="de-DE" smtClean="0">
                <a:latin typeface="AvenirNext LT Pro Bold" panose="020B0504020202020204" pitchFamily="34" charset="0"/>
              </a:rPr>
              <a:t>‹Nr.›</a:t>
            </a:fld>
            <a:endParaRPr lang="de-DE" dirty="0">
              <a:latin typeface="AvenirNext LT Pro Bol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6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Next LT Pro Bold" panose="020B05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Next LT Pro Bold" panose="020B0504020202020204" pitchFamily="34" charset="0"/>
              </a:defRPr>
            </a:lvl1pPr>
          </a:lstStyle>
          <a:p>
            <a:fld id="{63B8276D-0004-46E4-AC9F-84442C8D941F}" type="datetimeFigureOut">
              <a:rPr lang="de-DE" smtClean="0"/>
              <a:pPr/>
              <a:t>12.09.25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Next LT Pro Bold" panose="020B05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Next LT Pro Bold" panose="020B0504020202020204" pitchFamily="34" charset="0"/>
              </a:defRPr>
            </a:lvl1pPr>
          </a:lstStyle>
          <a:p>
            <a:fld id="{C9922771-38B3-4312-A2FC-6D59D52C3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76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56" rtl="0" eaLnBrk="1" latinLnBrk="0" hangingPunct="1">
      <a:defRPr sz="939" kern="1200">
        <a:solidFill>
          <a:schemeClr val="tx1"/>
        </a:solidFill>
        <a:latin typeface="AvenirNext LT Pro Bold" panose="020B0504020202020204" pitchFamily="34" charset="0"/>
        <a:ea typeface="+mn-ea"/>
        <a:cs typeface="+mn-cs"/>
      </a:defRPr>
    </a:lvl1pPr>
    <a:lvl2pPr marL="357877" algn="l" defTabSz="715756" rtl="0" eaLnBrk="1" latinLnBrk="0" hangingPunct="1">
      <a:defRPr sz="939" kern="1200">
        <a:solidFill>
          <a:schemeClr val="tx1"/>
        </a:solidFill>
        <a:latin typeface="AvenirNext LT Pro Bold" panose="020B0504020202020204" pitchFamily="34" charset="0"/>
        <a:ea typeface="+mn-ea"/>
        <a:cs typeface="+mn-cs"/>
      </a:defRPr>
    </a:lvl2pPr>
    <a:lvl3pPr marL="715756" algn="l" defTabSz="715756" rtl="0" eaLnBrk="1" latinLnBrk="0" hangingPunct="1">
      <a:defRPr sz="939" kern="1200">
        <a:solidFill>
          <a:schemeClr val="tx1"/>
        </a:solidFill>
        <a:latin typeface="AvenirNext LT Pro Bold" panose="020B0504020202020204" pitchFamily="34" charset="0"/>
        <a:ea typeface="+mn-ea"/>
        <a:cs typeface="+mn-cs"/>
      </a:defRPr>
    </a:lvl3pPr>
    <a:lvl4pPr marL="1073633" algn="l" defTabSz="715756" rtl="0" eaLnBrk="1" latinLnBrk="0" hangingPunct="1">
      <a:defRPr sz="939" kern="1200">
        <a:solidFill>
          <a:schemeClr val="tx1"/>
        </a:solidFill>
        <a:latin typeface="AvenirNext LT Pro Bold" panose="020B0504020202020204" pitchFamily="34" charset="0"/>
        <a:ea typeface="+mn-ea"/>
        <a:cs typeface="+mn-cs"/>
      </a:defRPr>
    </a:lvl4pPr>
    <a:lvl5pPr marL="1431512" algn="l" defTabSz="715756" rtl="0" eaLnBrk="1" latinLnBrk="0" hangingPunct="1">
      <a:defRPr sz="939" kern="1200">
        <a:solidFill>
          <a:schemeClr val="tx1"/>
        </a:solidFill>
        <a:latin typeface="AvenirNext LT Pro Bold" panose="020B0504020202020204" pitchFamily="34" charset="0"/>
        <a:ea typeface="+mn-ea"/>
        <a:cs typeface="+mn-cs"/>
      </a:defRPr>
    </a:lvl5pPr>
    <a:lvl6pPr marL="1789389" algn="l" defTabSz="715756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267" algn="l" defTabSz="715756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145" algn="l" defTabSz="715756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022" algn="l" defTabSz="715756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o Hellgra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6937EE0-F543-28B7-E8F7-FF1E09532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143500" cy="68122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CE2DE1-8E31-4F68-808E-07EFEAF3F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4554" y="8358572"/>
            <a:ext cx="537984" cy="3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3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8" userDrawn="1">
          <p15:clr>
            <a:srgbClr val="FBAE40"/>
          </p15:clr>
        </p15:guide>
        <p15:guide id="2" pos="18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o Hellgr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6937EE0-F543-28B7-E8F7-FF1E09532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143500" cy="68122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Rechtwinkliges Dreieck 2">
            <a:extLst>
              <a:ext uri="{FF2B5EF4-FFF2-40B4-BE49-F238E27FC236}">
                <a16:creationId xmlns:a16="http://schemas.microsoft.com/office/drawing/2014/main" id="{BBAB7971-70E3-F089-A557-B14DD2148039}"/>
              </a:ext>
            </a:extLst>
          </p:cNvPr>
          <p:cNvSpPr/>
          <p:nvPr userDrawn="1"/>
        </p:nvSpPr>
        <p:spPr>
          <a:xfrm rot="18324775">
            <a:off x="-3875349" y="-3823994"/>
            <a:ext cx="12894198" cy="12431210"/>
          </a:xfrm>
          <a:prstGeom prst="rtTriangle">
            <a:avLst/>
          </a:prstGeom>
          <a:gradFill flip="none" rotWithShape="1">
            <a:gsLst>
              <a:gs pos="82000">
                <a:schemeClr val="bg1"/>
              </a:gs>
              <a:gs pos="47000">
                <a:schemeClr val="bg1">
                  <a:alpha val="0"/>
                </a:schemeClr>
              </a:gs>
            </a:gsLst>
            <a:lin ang="7500000" scaled="0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räne 5">
            <a:extLst>
              <a:ext uri="{FF2B5EF4-FFF2-40B4-BE49-F238E27FC236}">
                <a16:creationId xmlns:a16="http://schemas.microsoft.com/office/drawing/2014/main" id="{1F24C83A-1D3E-C754-4F71-C6F42568B541}"/>
              </a:ext>
            </a:extLst>
          </p:cNvPr>
          <p:cNvSpPr/>
          <p:nvPr userDrawn="1"/>
        </p:nvSpPr>
        <p:spPr>
          <a:xfrm rot="16200000">
            <a:off x="0" y="4572000"/>
            <a:ext cx="6488202" cy="6488202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CE2DE1-8E31-4F68-808E-07EFEAF3F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4554" y="8358572"/>
            <a:ext cx="537984" cy="3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8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8">
          <p15:clr>
            <a:srgbClr val="FBAE40"/>
          </p15:clr>
        </p15:guide>
        <p15:guide id="2" pos="18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o Hellgr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6937EE0-F543-28B7-E8F7-FF1E09532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143500" cy="68122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Rechtwinkliges Dreieck 2">
            <a:extLst>
              <a:ext uri="{FF2B5EF4-FFF2-40B4-BE49-F238E27FC236}">
                <a16:creationId xmlns:a16="http://schemas.microsoft.com/office/drawing/2014/main" id="{BBAB7971-70E3-F089-A557-B14DD2148039}"/>
              </a:ext>
            </a:extLst>
          </p:cNvPr>
          <p:cNvSpPr/>
          <p:nvPr userDrawn="1"/>
        </p:nvSpPr>
        <p:spPr>
          <a:xfrm rot="18324775">
            <a:off x="-3875349" y="-3823994"/>
            <a:ext cx="12894198" cy="12431210"/>
          </a:xfrm>
          <a:prstGeom prst="rtTriangle">
            <a:avLst/>
          </a:prstGeom>
          <a:gradFill flip="none" rotWithShape="1">
            <a:gsLst>
              <a:gs pos="82000">
                <a:schemeClr val="bg1"/>
              </a:gs>
              <a:gs pos="47000">
                <a:schemeClr val="bg1">
                  <a:alpha val="0"/>
                </a:schemeClr>
              </a:gs>
            </a:gsLst>
            <a:lin ang="7500000" scaled="0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räne 5">
            <a:extLst>
              <a:ext uri="{FF2B5EF4-FFF2-40B4-BE49-F238E27FC236}">
                <a16:creationId xmlns:a16="http://schemas.microsoft.com/office/drawing/2014/main" id="{1F24C83A-1D3E-C754-4F71-C6F42568B541}"/>
              </a:ext>
            </a:extLst>
          </p:cNvPr>
          <p:cNvSpPr/>
          <p:nvPr userDrawn="1"/>
        </p:nvSpPr>
        <p:spPr>
          <a:xfrm rot="16200000">
            <a:off x="0" y="4572000"/>
            <a:ext cx="6488202" cy="6488202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CE2DE1-8E31-4F68-808E-07EFEAF3F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4554" y="8358572"/>
            <a:ext cx="537984" cy="3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48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8">
          <p15:clr>
            <a:srgbClr val="FBAE40"/>
          </p15:clr>
        </p15:guide>
        <p15:guide id="2" pos="18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o Hellgrau">
    <p:bg>
      <p:bgPr>
        <a:solidFill>
          <a:srgbClr val="76F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6937EE0-F543-28B7-E8F7-FF1E09532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143500" cy="68122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Rechtwinkliges Dreieck 2">
            <a:extLst>
              <a:ext uri="{FF2B5EF4-FFF2-40B4-BE49-F238E27FC236}">
                <a16:creationId xmlns:a16="http://schemas.microsoft.com/office/drawing/2014/main" id="{BBAB7971-70E3-F089-A557-B14DD2148039}"/>
              </a:ext>
            </a:extLst>
          </p:cNvPr>
          <p:cNvSpPr/>
          <p:nvPr userDrawn="1"/>
        </p:nvSpPr>
        <p:spPr>
          <a:xfrm rot="18324775">
            <a:off x="-3875349" y="-3823994"/>
            <a:ext cx="12894198" cy="12431210"/>
          </a:xfrm>
          <a:prstGeom prst="rtTriangle">
            <a:avLst/>
          </a:prstGeom>
          <a:gradFill flip="none" rotWithShape="1">
            <a:gsLst>
              <a:gs pos="82000">
                <a:srgbClr val="76F078"/>
              </a:gs>
              <a:gs pos="47000">
                <a:srgbClr val="76F078">
                  <a:alpha val="0"/>
                </a:srgbClr>
              </a:gs>
            </a:gsLst>
            <a:lin ang="7500000" scaled="0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räne 5">
            <a:extLst>
              <a:ext uri="{FF2B5EF4-FFF2-40B4-BE49-F238E27FC236}">
                <a16:creationId xmlns:a16="http://schemas.microsoft.com/office/drawing/2014/main" id="{1F24C83A-1D3E-C754-4F71-C6F42568B541}"/>
              </a:ext>
            </a:extLst>
          </p:cNvPr>
          <p:cNvSpPr/>
          <p:nvPr userDrawn="1"/>
        </p:nvSpPr>
        <p:spPr>
          <a:xfrm rot="16200000">
            <a:off x="0" y="4572000"/>
            <a:ext cx="6488202" cy="6488202"/>
          </a:xfrm>
          <a:prstGeom prst="teardrop">
            <a:avLst/>
          </a:prstGeom>
          <a:solidFill>
            <a:srgbClr val="76F0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CE2DE1-8E31-4F68-808E-07EFEAF3F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4554" y="8358572"/>
            <a:ext cx="537984" cy="3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4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8">
          <p15:clr>
            <a:srgbClr val="FBAE40"/>
          </p15:clr>
        </p15:guide>
        <p15:guide id="2" pos="18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o Hellgr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6937EE0-F543-28B7-E8F7-FF1E09532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143500" cy="68122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Rechtwinkliges Dreieck 2">
            <a:extLst>
              <a:ext uri="{FF2B5EF4-FFF2-40B4-BE49-F238E27FC236}">
                <a16:creationId xmlns:a16="http://schemas.microsoft.com/office/drawing/2014/main" id="{BBAB7971-70E3-F089-A557-B14DD2148039}"/>
              </a:ext>
            </a:extLst>
          </p:cNvPr>
          <p:cNvSpPr/>
          <p:nvPr userDrawn="1"/>
        </p:nvSpPr>
        <p:spPr>
          <a:xfrm rot="18324775">
            <a:off x="-3875349" y="-3823994"/>
            <a:ext cx="12894198" cy="12431210"/>
          </a:xfrm>
          <a:prstGeom prst="rtTriangle">
            <a:avLst/>
          </a:prstGeom>
          <a:gradFill flip="none" rotWithShape="1">
            <a:gsLst>
              <a:gs pos="82000">
                <a:schemeClr val="bg1"/>
              </a:gs>
              <a:gs pos="47000">
                <a:schemeClr val="bg1">
                  <a:alpha val="0"/>
                </a:schemeClr>
              </a:gs>
            </a:gsLst>
            <a:lin ang="7500000" scaled="0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räne 5">
            <a:extLst>
              <a:ext uri="{FF2B5EF4-FFF2-40B4-BE49-F238E27FC236}">
                <a16:creationId xmlns:a16="http://schemas.microsoft.com/office/drawing/2014/main" id="{1F24C83A-1D3E-C754-4F71-C6F42568B541}"/>
              </a:ext>
            </a:extLst>
          </p:cNvPr>
          <p:cNvSpPr/>
          <p:nvPr userDrawn="1"/>
        </p:nvSpPr>
        <p:spPr>
          <a:xfrm rot="16200000">
            <a:off x="0" y="4572000"/>
            <a:ext cx="6488202" cy="6488202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CE2DE1-8E31-4F68-808E-07EFEAF3F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4554" y="8358572"/>
            <a:ext cx="537984" cy="3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7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8">
          <p15:clr>
            <a:srgbClr val="FBAE40"/>
          </p15:clr>
        </p15:guide>
        <p15:guide id="2" pos="18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25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</p:sldLayoutIdLst>
  <p:hf sldNum="0" hdr="0"/>
  <p:txStyles>
    <p:titleStyle>
      <a:lvl1pPr algn="l" defTabSz="1425702" rtl="0" eaLnBrk="1" latinLnBrk="0" hangingPunct="1">
        <a:lnSpc>
          <a:spcPct val="90000"/>
        </a:lnSpc>
        <a:spcBef>
          <a:spcPct val="0"/>
        </a:spcBef>
        <a:buNone/>
        <a:defRPr sz="6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27" indent="-356427" algn="l" defTabSz="1425702" rtl="0" eaLnBrk="1" latinLnBrk="0" hangingPunct="1">
        <a:lnSpc>
          <a:spcPct val="90000"/>
        </a:lnSpc>
        <a:spcBef>
          <a:spcPts val="1562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275" indent="-356427" algn="l" defTabSz="142570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2122" indent="-356427" algn="l" defTabSz="142570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3pPr>
      <a:lvl4pPr marL="2494971" indent="-356427" algn="l" defTabSz="142570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9" kern="1200">
          <a:solidFill>
            <a:schemeClr val="tx1"/>
          </a:solidFill>
          <a:latin typeface="+mn-lt"/>
          <a:ea typeface="+mn-ea"/>
          <a:cs typeface="+mn-cs"/>
        </a:defRPr>
      </a:lvl4pPr>
      <a:lvl5pPr marL="3207819" indent="-356427" algn="l" defTabSz="142570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9" kern="1200">
          <a:solidFill>
            <a:schemeClr val="tx1"/>
          </a:solidFill>
          <a:latin typeface="+mn-lt"/>
          <a:ea typeface="+mn-ea"/>
          <a:cs typeface="+mn-cs"/>
        </a:defRPr>
      </a:lvl5pPr>
      <a:lvl6pPr marL="3920669" indent="-356427" algn="l" defTabSz="142570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9" kern="1200">
          <a:solidFill>
            <a:schemeClr val="tx1"/>
          </a:solidFill>
          <a:latin typeface="+mn-lt"/>
          <a:ea typeface="+mn-ea"/>
          <a:cs typeface="+mn-cs"/>
        </a:defRPr>
      </a:lvl6pPr>
      <a:lvl7pPr marL="4633518" indent="-356427" algn="l" defTabSz="142570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9" kern="1200">
          <a:solidFill>
            <a:schemeClr val="tx1"/>
          </a:solidFill>
          <a:latin typeface="+mn-lt"/>
          <a:ea typeface="+mn-ea"/>
          <a:cs typeface="+mn-cs"/>
        </a:defRPr>
      </a:lvl7pPr>
      <a:lvl8pPr marL="5346368" indent="-356427" algn="l" defTabSz="142570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9" kern="1200">
          <a:solidFill>
            <a:schemeClr val="tx1"/>
          </a:solidFill>
          <a:latin typeface="+mn-lt"/>
          <a:ea typeface="+mn-ea"/>
          <a:cs typeface="+mn-cs"/>
        </a:defRPr>
      </a:lvl8pPr>
      <a:lvl9pPr marL="6059217" indent="-356427" algn="l" defTabSz="142570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1425702" rtl="0" eaLnBrk="1" latinLnBrk="0" hangingPunct="1">
        <a:defRPr sz="2809" kern="1200">
          <a:solidFill>
            <a:schemeClr val="tx1"/>
          </a:solidFill>
          <a:latin typeface="+mn-lt"/>
          <a:ea typeface="+mn-ea"/>
          <a:cs typeface="+mn-cs"/>
        </a:defRPr>
      </a:lvl1pPr>
      <a:lvl2pPr marL="712849" algn="l" defTabSz="1425702" rtl="0" eaLnBrk="1" latinLnBrk="0" hangingPunct="1">
        <a:defRPr sz="2809" kern="1200">
          <a:solidFill>
            <a:schemeClr val="tx1"/>
          </a:solidFill>
          <a:latin typeface="+mn-lt"/>
          <a:ea typeface="+mn-ea"/>
          <a:cs typeface="+mn-cs"/>
        </a:defRPr>
      </a:lvl2pPr>
      <a:lvl3pPr marL="1425702" algn="l" defTabSz="1425702" rtl="0" eaLnBrk="1" latinLnBrk="0" hangingPunct="1">
        <a:defRPr sz="2809" kern="1200">
          <a:solidFill>
            <a:schemeClr val="tx1"/>
          </a:solidFill>
          <a:latin typeface="+mn-lt"/>
          <a:ea typeface="+mn-ea"/>
          <a:cs typeface="+mn-cs"/>
        </a:defRPr>
      </a:lvl3pPr>
      <a:lvl4pPr marL="2138549" algn="l" defTabSz="1425702" rtl="0" eaLnBrk="1" latinLnBrk="0" hangingPunct="1">
        <a:defRPr sz="2809" kern="1200">
          <a:solidFill>
            <a:schemeClr val="tx1"/>
          </a:solidFill>
          <a:latin typeface="+mn-lt"/>
          <a:ea typeface="+mn-ea"/>
          <a:cs typeface="+mn-cs"/>
        </a:defRPr>
      </a:lvl4pPr>
      <a:lvl5pPr marL="2851397" algn="l" defTabSz="1425702" rtl="0" eaLnBrk="1" latinLnBrk="0" hangingPunct="1">
        <a:defRPr sz="2809" kern="1200">
          <a:solidFill>
            <a:schemeClr val="tx1"/>
          </a:solidFill>
          <a:latin typeface="+mn-lt"/>
          <a:ea typeface="+mn-ea"/>
          <a:cs typeface="+mn-cs"/>
        </a:defRPr>
      </a:lvl5pPr>
      <a:lvl6pPr marL="3564246" algn="l" defTabSz="1425702" rtl="0" eaLnBrk="1" latinLnBrk="0" hangingPunct="1">
        <a:defRPr sz="2809" kern="1200">
          <a:solidFill>
            <a:schemeClr val="tx1"/>
          </a:solidFill>
          <a:latin typeface="+mn-lt"/>
          <a:ea typeface="+mn-ea"/>
          <a:cs typeface="+mn-cs"/>
        </a:defRPr>
      </a:lvl6pPr>
      <a:lvl7pPr marL="4277097" algn="l" defTabSz="1425702" rtl="0" eaLnBrk="1" latinLnBrk="0" hangingPunct="1">
        <a:defRPr sz="2809" kern="1200">
          <a:solidFill>
            <a:schemeClr val="tx1"/>
          </a:solidFill>
          <a:latin typeface="+mn-lt"/>
          <a:ea typeface="+mn-ea"/>
          <a:cs typeface="+mn-cs"/>
        </a:defRPr>
      </a:lvl7pPr>
      <a:lvl8pPr marL="4989945" algn="l" defTabSz="1425702" rtl="0" eaLnBrk="1" latinLnBrk="0" hangingPunct="1">
        <a:defRPr sz="2809" kern="1200">
          <a:solidFill>
            <a:schemeClr val="tx1"/>
          </a:solidFill>
          <a:latin typeface="+mn-lt"/>
          <a:ea typeface="+mn-ea"/>
          <a:cs typeface="+mn-cs"/>
        </a:defRPr>
      </a:lvl8pPr>
      <a:lvl9pPr marL="5702795" algn="l" defTabSz="1425702" rtl="0" eaLnBrk="1" latinLnBrk="0" hangingPunct="1">
        <a:defRPr sz="28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8" userDrawn="1">
          <p15:clr>
            <a:srgbClr val="F26B43"/>
          </p15:clr>
        </p15:guide>
        <p15:guide id="3" pos="3141" userDrawn="1">
          <p15:clr>
            <a:srgbClr val="F26B43"/>
          </p15:clr>
        </p15:guide>
        <p15:guide id="4" pos="1620" userDrawn="1">
          <p15:clr>
            <a:srgbClr val="F26B43"/>
          </p15:clr>
        </p15:guide>
        <p15:guide id="5" orient="horz" pos="733" userDrawn="1">
          <p15:clr>
            <a:srgbClr val="F26B43"/>
          </p15:clr>
        </p15:guide>
        <p15:guide id="6" orient="horz" pos="250" userDrawn="1">
          <p15:clr>
            <a:srgbClr val="F26B43"/>
          </p15:clr>
        </p15:guide>
        <p15:guide id="7" orient="horz" pos="5510" userDrawn="1">
          <p15:clr>
            <a:srgbClr val="F26B43"/>
          </p15:clr>
        </p15:guide>
        <p15:guide id="8" orient="horz" pos="1096" userDrawn="1">
          <p15:clr>
            <a:srgbClr val="F26B43"/>
          </p15:clr>
        </p15:guide>
        <p15:guide id="9" pos="1371" userDrawn="1">
          <p15:clr>
            <a:srgbClr val="F26B43"/>
          </p15:clr>
        </p15:guide>
        <p15:guide id="11" orient="horz" pos="41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88F74412-CE03-7911-F677-B25092E87E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954" t="9307" r="-5274" b="-25606"/>
          <a:stretch>
            <a:fillRect/>
          </a:stretch>
        </p:blipFill>
        <p:spPr>
          <a:xfrm>
            <a:off x="0" y="1"/>
            <a:ext cx="5143500" cy="6812282"/>
          </a:xfrm>
        </p:spPr>
      </p:pic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3F9B58D1-6BFA-B418-5820-AE00EEAA3837}"/>
              </a:ext>
            </a:extLst>
          </p:cNvPr>
          <p:cNvSpPr/>
          <p:nvPr/>
        </p:nvSpPr>
        <p:spPr>
          <a:xfrm rot="12750185">
            <a:off x="-4625399" y="-4346059"/>
            <a:ext cx="12894198" cy="12431210"/>
          </a:xfrm>
          <a:prstGeom prst="rtTriangle">
            <a:avLst/>
          </a:prstGeom>
          <a:gradFill flip="none" rotWithShape="1">
            <a:gsLst>
              <a:gs pos="82000">
                <a:srgbClr val="D1E64B"/>
              </a:gs>
              <a:gs pos="47000">
                <a:srgbClr val="D1E64B">
                  <a:alpha val="0"/>
                </a:srgbClr>
              </a:gs>
            </a:gsLst>
            <a:lin ang="7500000" scaled="0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856CBB-A7EE-6CCD-757E-09F3801843A7}"/>
              </a:ext>
            </a:extLst>
          </p:cNvPr>
          <p:cNvSpPr/>
          <p:nvPr/>
        </p:nvSpPr>
        <p:spPr>
          <a:xfrm>
            <a:off x="0" y="5547360"/>
            <a:ext cx="5163520" cy="35966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räne 7">
            <a:extLst>
              <a:ext uri="{FF2B5EF4-FFF2-40B4-BE49-F238E27FC236}">
                <a16:creationId xmlns:a16="http://schemas.microsoft.com/office/drawing/2014/main" id="{84F8540F-0BCC-F5F8-15A6-E9C667CFE503}"/>
              </a:ext>
            </a:extLst>
          </p:cNvPr>
          <p:cNvSpPr/>
          <p:nvPr/>
        </p:nvSpPr>
        <p:spPr>
          <a:xfrm rot="16200000">
            <a:off x="0" y="4873322"/>
            <a:ext cx="6488202" cy="6488202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6877BA8-6F15-0C05-2E26-28BBD492F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1402" y="8364668"/>
            <a:ext cx="537984" cy="385114"/>
          </a:xfrm>
          <a:prstGeom prst="rect">
            <a:avLst/>
          </a:prstGeom>
        </p:spPr>
      </p:pic>
      <p:sp>
        <p:nvSpPr>
          <p:cNvPr id="11" name="Untertitel 3">
            <a:extLst>
              <a:ext uri="{FF2B5EF4-FFF2-40B4-BE49-F238E27FC236}">
                <a16:creationId xmlns:a16="http://schemas.microsoft.com/office/drawing/2014/main" id="{E7869EC3-BF6D-A42E-1557-103DC6823D62}"/>
              </a:ext>
            </a:extLst>
          </p:cNvPr>
          <p:cNvSpPr txBox="1">
            <a:spLocks/>
          </p:cNvSpPr>
          <p:nvPr/>
        </p:nvSpPr>
        <p:spPr>
          <a:xfrm>
            <a:off x="377658" y="7045317"/>
            <a:ext cx="4237014" cy="1375761"/>
          </a:xfrm>
          <a:prstGeom prst="rect">
            <a:avLst/>
          </a:prstGeom>
        </p:spPr>
        <p:txBody>
          <a:bodyPr/>
          <a:lstStyle>
            <a:lvl1pPr marL="356427" indent="-356427" algn="l" defTabSz="1425702" rtl="0" eaLnBrk="1" latinLnBrk="0" hangingPunct="1">
              <a:lnSpc>
                <a:spcPct val="90000"/>
              </a:lnSpc>
              <a:spcBef>
                <a:spcPts val="1562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275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2122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971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819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669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518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6368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9217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dirty="0">
                <a:solidFill>
                  <a:schemeClr val="bg2"/>
                </a:solidFill>
              </a:rPr>
              <a:t>Sicher dir dein Andenken an die Pfijuko 2025!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64B833B-336D-9531-AB3B-80CB0C2958CB}"/>
              </a:ext>
            </a:extLst>
          </p:cNvPr>
          <p:cNvSpPr txBox="1">
            <a:spLocks/>
          </p:cNvSpPr>
          <p:nvPr/>
        </p:nvSpPr>
        <p:spPr>
          <a:xfrm>
            <a:off x="3286384" y="3980250"/>
            <a:ext cx="1250191" cy="800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>
                <a:solidFill>
                  <a:schemeClr val="bg1"/>
                </a:solidFill>
                <a:latin typeface="+mj-lt"/>
              </a:rPr>
              <a:t>28,-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BD7D376B-1BE1-16A2-B94F-2E452B76E12E}"/>
              </a:ext>
            </a:extLst>
          </p:cNvPr>
          <p:cNvSpPr txBox="1">
            <a:spLocks/>
          </p:cNvSpPr>
          <p:nvPr/>
        </p:nvSpPr>
        <p:spPr>
          <a:xfrm>
            <a:off x="390571" y="5631418"/>
            <a:ext cx="4327733" cy="943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>
                <a:solidFill>
                  <a:schemeClr val="bg1"/>
                </a:solidFill>
                <a:latin typeface="+mj-lt"/>
              </a:rPr>
              <a:t>PFIJUKO-Shirt reduziert!</a:t>
            </a:r>
            <a:endParaRPr lang="de-DE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CBAAEA5-E0D8-5285-B8EF-A0F04465737D}"/>
              </a:ext>
            </a:extLst>
          </p:cNvPr>
          <p:cNvSpPr txBox="1">
            <a:spLocks/>
          </p:cNvSpPr>
          <p:nvPr/>
        </p:nvSpPr>
        <p:spPr>
          <a:xfrm>
            <a:off x="3096059" y="3225505"/>
            <a:ext cx="1717925" cy="9841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600" dirty="0">
                <a:solidFill>
                  <a:srgbClr val="4C02E8"/>
                </a:solidFill>
                <a:latin typeface="+mj-lt"/>
              </a:rPr>
              <a:t>22,-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5B352BDA-7D56-2BF4-F9D3-F7ABF1F53C84}"/>
              </a:ext>
            </a:extLst>
          </p:cNvPr>
          <p:cNvCxnSpPr>
            <a:cxnSpLocks/>
          </p:cNvCxnSpPr>
          <p:nvPr/>
        </p:nvCxnSpPr>
        <p:spPr>
          <a:xfrm>
            <a:off x="3355392" y="4122579"/>
            <a:ext cx="1000782" cy="336417"/>
          </a:xfrm>
          <a:prstGeom prst="line">
            <a:avLst/>
          </a:prstGeom>
          <a:ln w="38100">
            <a:solidFill>
              <a:srgbClr val="4C02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17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88F74412-CE03-7911-F677-B25092E87E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560" r="48806"/>
          <a:stretch/>
        </p:blipFill>
        <p:spPr>
          <a:xfrm>
            <a:off x="0" y="1"/>
            <a:ext cx="5143500" cy="6812282"/>
          </a:xfrm>
        </p:spPr>
      </p:pic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3F9B58D1-6BFA-B418-5820-AE00EEAA3837}"/>
              </a:ext>
            </a:extLst>
          </p:cNvPr>
          <p:cNvSpPr/>
          <p:nvPr/>
        </p:nvSpPr>
        <p:spPr>
          <a:xfrm rot="11535070">
            <a:off x="-4442510" y="-2809464"/>
            <a:ext cx="12894198" cy="12431210"/>
          </a:xfrm>
          <a:prstGeom prst="rtTriangle">
            <a:avLst/>
          </a:prstGeom>
          <a:gradFill flip="none" rotWithShape="1">
            <a:gsLst>
              <a:gs pos="82000">
                <a:schemeClr val="bg1"/>
              </a:gs>
              <a:gs pos="47000">
                <a:schemeClr val="bg1">
                  <a:alpha val="0"/>
                </a:schemeClr>
              </a:gs>
            </a:gsLst>
            <a:lin ang="7500000" scaled="0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856CBB-A7EE-6CCD-757E-09F3801843A7}"/>
              </a:ext>
            </a:extLst>
          </p:cNvPr>
          <p:cNvSpPr/>
          <p:nvPr/>
        </p:nvSpPr>
        <p:spPr>
          <a:xfrm>
            <a:off x="0" y="5547360"/>
            <a:ext cx="5163520" cy="3596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räne 7">
            <a:extLst>
              <a:ext uri="{FF2B5EF4-FFF2-40B4-BE49-F238E27FC236}">
                <a16:creationId xmlns:a16="http://schemas.microsoft.com/office/drawing/2014/main" id="{84F8540F-0BCC-F5F8-15A6-E9C667CFE503}"/>
              </a:ext>
            </a:extLst>
          </p:cNvPr>
          <p:cNvSpPr/>
          <p:nvPr/>
        </p:nvSpPr>
        <p:spPr>
          <a:xfrm rot="16200000">
            <a:off x="0" y="4000754"/>
            <a:ext cx="6488202" cy="6488202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6877BA8-6F15-0C05-2E26-28BBD492F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1402" y="8364668"/>
            <a:ext cx="537984" cy="385114"/>
          </a:xfrm>
          <a:prstGeom prst="rect">
            <a:avLst/>
          </a:prstGeom>
        </p:spPr>
      </p:pic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64B833B-336D-9531-AB3B-80CB0C2958CB}"/>
              </a:ext>
            </a:extLst>
          </p:cNvPr>
          <p:cNvSpPr txBox="1">
            <a:spLocks/>
          </p:cNvSpPr>
          <p:nvPr/>
        </p:nvSpPr>
        <p:spPr>
          <a:xfrm>
            <a:off x="1829665" y="7628763"/>
            <a:ext cx="2976816" cy="1218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bg2"/>
                </a:solidFill>
                <a:latin typeface="+mj-lt"/>
              </a:rPr>
              <a:t>28.-29. März 2025</a:t>
            </a:r>
          </a:p>
          <a:p>
            <a:r>
              <a:rPr lang="de-DE" sz="1800" dirty="0">
                <a:solidFill>
                  <a:schemeClr val="accent3"/>
                </a:solidFill>
                <a:latin typeface="+mj-lt"/>
              </a:rPr>
              <a:t>wiedenest.de/</a:t>
            </a:r>
            <a:br>
              <a:rPr lang="de-DE" sz="1800" dirty="0">
                <a:solidFill>
                  <a:schemeClr val="accent3"/>
                </a:solidFill>
                <a:latin typeface="+mj-lt"/>
              </a:rPr>
            </a:br>
            <a:r>
              <a:rPr lang="de-DE" sz="1800" dirty="0">
                <a:solidFill>
                  <a:schemeClr val="accent3"/>
                </a:solidFill>
                <a:latin typeface="+mj-lt"/>
              </a:rPr>
              <a:t>redewerkstatt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BD7D376B-1BE1-16A2-B94F-2E452B76E12E}"/>
              </a:ext>
            </a:extLst>
          </p:cNvPr>
          <p:cNvSpPr txBox="1">
            <a:spLocks/>
          </p:cNvSpPr>
          <p:nvPr/>
        </p:nvSpPr>
        <p:spPr>
          <a:xfrm>
            <a:off x="390571" y="4557363"/>
            <a:ext cx="4327733" cy="943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>
                <a:solidFill>
                  <a:schemeClr val="accent3"/>
                </a:solidFill>
                <a:latin typeface="+mj-lt"/>
              </a:rPr>
              <a:t>Redewerkstatt für Frauen und Männer</a:t>
            </a:r>
          </a:p>
        </p:txBody>
      </p:sp>
      <p:pic>
        <p:nvPicPr>
          <p:cNvPr id="3" name="Grafik 2" descr="Ein Bild, das Muster, Quadrat, Pixel, Kreuzworträtsel enthält.&#10;&#10;KI-generierte Inhalte können fehlerhaft sein.">
            <a:extLst>
              <a:ext uri="{FF2B5EF4-FFF2-40B4-BE49-F238E27FC236}">
                <a16:creationId xmlns:a16="http://schemas.microsoft.com/office/drawing/2014/main" id="{AD607A3B-3097-66EB-9D36-71D6ED5B4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82" y="7244855"/>
            <a:ext cx="1245767" cy="12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1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ild, das Kleidung, Person, Mann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3099C24C-54C9-231F-250E-FA22F5DB8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764" r="28764"/>
          <a:stretch>
            <a:fillRect/>
          </a:stretch>
        </p:blipFill>
        <p:spPr/>
      </p:pic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3F9B58D1-6BFA-B418-5820-AE00EEAA3837}"/>
              </a:ext>
            </a:extLst>
          </p:cNvPr>
          <p:cNvSpPr/>
          <p:nvPr/>
        </p:nvSpPr>
        <p:spPr>
          <a:xfrm rot="17615151">
            <a:off x="-4144993" y="-4122172"/>
            <a:ext cx="12894198" cy="12431210"/>
          </a:xfrm>
          <a:prstGeom prst="rtTriangle">
            <a:avLst/>
          </a:prstGeom>
          <a:gradFill flip="none" rotWithShape="1">
            <a:gsLst>
              <a:gs pos="82000">
                <a:schemeClr val="tx1"/>
              </a:gs>
              <a:gs pos="47000">
                <a:schemeClr val="tx1">
                  <a:alpha val="0"/>
                </a:schemeClr>
              </a:gs>
            </a:gsLst>
            <a:lin ang="7500000" scaled="0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856CBB-A7EE-6CCD-757E-09F3801843A7}"/>
              </a:ext>
            </a:extLst>
          </p:cNvPr>
          <p:cNvSpPr/>
          <p:nvPr/>
        </p:nvSpPr>
        <p:spPr>
          <a:xfrm>
            <a:off x="0" y="5547360"/>
            <a:ext cx="5163520" cy="35966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räne 7">
            <a:extLst>
              <a:ext uri="{FF2B5EF4-FFF2-40B4-BE49-F238E27FC236}">
                <a16:creationId xmlns:a16="http://schemas.microsoft.com/office/drawing/2014/main" id="{84F8540F-0BCC-F5F8-15A6-E9C667CFE503}"/>
              </a:ext>
            </a:extLst>
          </p:cNvPr>
          <p:cNvSpPr/>
          <p:nvPr/>
        </p:nvSpPr>
        <p:spPr>
          <a:xfrm rot="16200000">
            <a:off x="0" y="4000754"/>
            <a:ext cx="6488202" cy="6488202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F59C4E-0A9C-D67C-6F1A-1B15C6F5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1402" y="8364668"/>
            <a:ext cx="537984" cy="385114"/>
          </a:xfrm>
          <a:prstGeom prst="rect">
            <a:avLst/>
          </a:prstGeom>
        </p:spPr>
      </p:pic>
      <p:sp>
        <p:nvSpPr>
          <p:cNvPr id="3" name="Untertitel 3">
            <a:extLst>
              <a:ext uri="{FF2B5EF4-FFF2-40B4-BE49-F238E27FC236}">
                <a16:creationId xmlns:a16="http://schemas.microsoft.com/office/drawing/2014/main" id="{78AEE593-9BC4-895A-96CB-71F7F75A220B}"/>
              </a:ext>
            </a:extLst>
          </p:cNvPr>
          <p:cNvSpPr txBox="1">
            <a:spLocks/>
          </p:cNvSpPr>
          <p:nvPr/>
        </p:nvSpPr>
        <p:spPr>
          <a:xfrm>
            <a:off x="377658" y="5862116"/>
            <a:ext cx="4237014" cy="1375761"/>
          </a:xfrm>
          <a:prstGeom prst="rect">
            <a:avLst/>
          </a:prstGeom>
        </p:spPr>
        <p:txBody>
          <a:bodyPr/>
          <a:lstStyle>
            <a:lvl1pPr marL="356427" indent="-356427" algn="l" defTabSz="1425702" rtl="0" eaLnBrk="1" latinLnBrk="0" hangingPunct="1">
              <a:lnSpc>
                <a:spcPct val="90000"/>
              </a:lnSpc>
              <a:spcBef>
                <a:spcPts val="1562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275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2122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971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819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669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518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6368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9217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>
                <a:solidFill>
                  <a:schemeClr val="bg2"/>
                </a:solidFill>
              </a:rPr>
              <a:t>Spüre Gottes Herzschlag für die Welt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B0F25A7-CE3C-51EF-B82F-70BFA090491A}"/>
              </a:ext>
            </a:extLst>
          </p:cNvPr>
          <p:cNvSpPr txBox="1">
            <a:spLocks/>
          </p:cNvSpPr>
          <p:nvPr/>
        </p:nvSpPr>
        <p:spPr>
          <a:xfrm>
            <a:off x="1829665" y="7628763"/>
            <a:ext cx="2976816" cy="1218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bg2"/>
                </a:solidFill>
                <a:latin typeface="+mj-lt"/>
              </a:rPr>
              <a:t>26. </a:t>
            </a:r>
            <a:r>
              <a:rPr lang="de-DE" sz="1800">
                <a:solidFill>
                  <a:schemeClr val="bg2"/>
                </a:solidFill>
                <a:latin typeface="+mj-lt"/>
              </a:rPr>
              <a:t>Juli 2025</a:t>
            </a:r>
            <a:endParaRPr lang="de-DE" sz="1800" dirty="0">
              <a:solidFill>
                <a:schemeClr val="bg2"/>
              </a:solidFill>
              <a:latin typeface="+mj-lt"/>
            </a:endParaRPr>
          </a:p>
          <a:p>
            <a:r>
              <a:rPr lang="de-DE" sz="1800" dirty="0">
                <a:solidFill>
                  <a:schemeClr val="bg1"/>
                </a:solidFill>
                <a:latin typeface="+mj-lt"/>
              </a:rPr>
              <a:t>wiedenest.de/</a:t>
            </a:r>
            <a:br>
              <a:rPr lang="de-DE" sz="1800" dirty="0">
                <a:solidFill>
                  <a:schemeClr val="bg1"/>
                </a:solidFill>
                <a:latin typeface="+mj-lt"/>
              </a:rPr>
            </a:br>
            <a:r>
              <a:rPr lang="de-DE" sz="1800" dirty="0" err="1">
                <a:solidFill>
                  <a:schemeClr val="bg1"/>
                </a:solidFill>
                <a:latin typeface="+mj-lt"/>
              </a:rPr>
              <a:t>missionsevent</a:t>
            </a:r>
            <a:endParaRPr lang="de-DE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14F945-D9AC-CB94-D98C-DB635FB94440}"/>
              </a:ext>
            </a:extLst>
          </p:cNvPr>
          <p:cNvSpPr txBox="1">
            <a:spLocks/>
          </p:cNvSpPr>
          <p:nvPr/>
        </p:nvSpPr>
        <p:spPr>
          <a:xfrm>
            <a:off x="390571" y="4557363"/>
            <a:ext cx="4327733" cy="943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>
                <a:solidFill>
                  <a:schemeClr val="bg1"/>
                </a:solidFill>
                <a:latin typeface="+mj-lt"/>
              </a:rPr>
              <a:t>Missions-Event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E8310691-DC7A-34C3-F096-3C0DDEB943C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640E72">
                <a:shade val="45000"/>
                <a:satMod val="135000"/>
              </a:srgbClr>
              <a:prstClr val="white"/>
            </a:duotone>
          </a:blip>
          <a:srcRect l="5808" t="6052" r="5951" b="6576"/>
          <a:stretch/>
        </p:blipFill>
        <p:spPr>
          <a:xfrm>
            <a:off x="390571" y="7368892"/>
            <a:ext cx="1230161" cy="12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0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54CFF-2E4A-26AA-1D86-6DBD5B4C7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9BDC0491-FE60-CD20-02BB-A10A4ED205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7530"/>
          <a:stretch/>
        </p:blipFill>
        <p:spPr>
          <a:xfrm flipH="1">
            <a:off x="0" y="1"/>
            <a:ext cx="5143500" cy="6812282"/>
          </a:xfrm>
        </p:spPr>
      </p:pic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06DE3191-C61C-B489-9B20-5D0A3229533E}"/>
              </a:ext>
            </a:extLst>
          </p:cNvPr>
          <p:cNvSpPr/>
          <p:nvPr/>
        </p:nvSpPr>
        <p:spPr>
          <a:xfrm rot="11535070">
            <a:off x="-4442510" y="-2809464"/>
            <a:ext cx="12894198" cy="12431210"/>
          </a:xfrm>
          <a:prstGeom prst="rtTriangle">
            <a:avLst/>
          </a:prstGeom>
          <a:gradFill>
            <a:gsLst>
              <a:gs pos="82000">
                <a:schemeClr val="accent4"/>
              </a:gs>
              <a:gs pos="47000">
                <a:schemeClr val="bg1">
                  <a:alpha val="0"/>
                </a:schemeClr>
              </a:gs>
            </a:gsLst>
            <a:lin ang="7500000" scaled="0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0D58EB5-701A-AB7E-705B-6A15BA3D7778}"/>
              </a:ext>
            </a:extLst>
          </p:cNvPr>
          <p:cNvSpPr/>
          <p:nvPr/>
        </p:nvSpPr>
        <p:spPr>
          <a:xfrm>
            <a:off x="0" y="5547360"/>
            <a:ext cx="5163520" cy="3596640"/>
          </a:xfrm>
          <a:prstGeom prst="rect">
            <a:avLst/>
          </a:prstGeom>
          <a:solidFill>
            <a:srgbClr val="76F0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räne 7">
            <a:extLst>
              <a:ext uri="{FF2B5EF4-FFF2-40B4-BE49-F238E27FC236}">
                <a16:creationId xmlns:a16="http://schemas.microsoft.com/office/drawing/2014/main" id="{5B45706A-F1CD-E580-B0FE-DD3D4946FA15}"/>
              </a:ext>
            </a:extLst>
          </p:cNvPr>
          <p:cNvSpPr/>
          <p:nvPr/>
        </p:nvSpPr>
        <p:spPr>
          <a:xfrm rot="16200000">
            <a:off x="0" y="4000754"/>
            <a:ext cx="6488202" cy="6488202"/>
          </a:xfrm>
          <a:prstGeom prst="teardrop">
            <a:avLst/>
          </a:prstGeom>
          <a:solidFill>
            <a:srgbClr val="76F0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2B740D5-B712-9D76-CFEA-F5785BB006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24943" y="7907769"/>
            <a:ext cx="1189081" cy="995881"/>
          </a:xfrm>
          <a:prstGeom prst="rect">
            <a:avLst/>
          </a:prstGeom>
        </p:spPr>
      </p:pic>
      <p:sp>
        <p:nvSpPr>
          <p:cNvPr id="11" name="Untertitel 3">
            <a:extLst>
              <a:ext uri="{FF2B5EF4-FFF2-40B4-BE49-F238E27FC236}">
                <a16:creationId xmlns:a16="http://schemas.microsoft.com/office/drawing/2014/main" id="{99F3A1E5-0432-5647-7550-832937341D1C}"/>
              </a:ext>
            </a:extLst>
          </p:cNvPr>
          <p:cNvSpPr txBox="1">
            <a:spLocks/>
          </p:cNvSpPr>
          <p:nvPr/>
        </p:nvSpPr>
        <p:spPr>
          <a:xfrm>
            <a:off x="396897" y="5744464"/>
            <a:ext cx="4237014" cy="1375761"/>
          </a:xfrm>
          <a:prstGeom prst="rect">
            <a:avLst/>
          </a:prstGeom>
        </p:spPr>
        <p:txBody>
          <a:bodyPr/>
          <a:lstStyle>
            <a:lvl1pPr marL="356427" indent="-356427" algn="l" defTabSz="1425702" rtl="0" eaLnBrk="1" latinLnBrk="0" hangingPunct="1">
              <a:lnSpc>
                <a:spcPct val="90000"/>
              </a:lnSpc>
              <a:spcBef>
                <a:spcPts val="1562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275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2122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971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819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669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518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6368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9217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dirty="0">
                <a:solidFill>
                  <a:srgbClr val="B490EE"/>
                </a:solidFill>
              </a:rPr>
              <a:t>Steiermark/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B490EE"/>
                </a:solidFill>
              </a:rPr>
              <a:t>Österreich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0084FEA-FE89-7E7E-C56A-64E610B9B8F3}"/>
              </a:ext>
            </a:extLst>
          </p:cNvPr>
          <p:cNvSpPr txBox="1">
            <a:spLocks/>
          </p:cNvSpPr>
          <p:nvPr/>
        </p:nvSpPr>
        <p:spPr>
          <a:xfrm>
            <a:off x="396897" y="7685620"/>
            <a:ext cx="2976816" cy="1218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B490EE"/>
                </a:solidFill>
                <a:latin typeface="+mj-lt"/>
              </a:rPr>
              <a:t>28. Mai bis 1. Juni 2025</a:t>
            </a:r>
          </a:p>
          <a:p>
            <a:r>
              <a:rPr lang="de-DE" sz="1800" dirty="0" err="1">
                <a:latin typeface="+mj-lt"/>
              </a:rPr>
              <a:t>wiedenest.de</a:t>
            </a:r>
            <a:r>
              <a:rPr lang="de-DE" sz="1800" dirty="0">
                <a:latin typeface="+mj-lt"/>
              </a:rPr>
              <a:t>/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gebetsreise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0E1241E1-D050-2CD7-127D-95BB7913BD02}"/>
              </a:ext>
            </a:extLst>
          </p:cNvPr>
          <p:cNvSpPr txBox="1">
            <a:spLocks/>
          </p:cNvSpPr>
          <p:nvPr/>
        </p:nvSpPr>
        <p:spPr>
          <a:xfrm>
            <a:off x="377658" y="4874091"/>
            <a:ext cx="4327733" cy="943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>
                <a:latin typeface="+mj-lt"/>
              </a:rPr>
              <a:t>Gebetsreise</a:t>
            </a:r>
            <a:endParaRPr lang="de-DE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8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518E8-8F2D-78EF-0EFA-E7B62557B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Wolke, draußen, Fahrrad, Fahrradreifen enthält.&#10;&#10;KI-generierte Inhalte können fehlerhaft sein.">
            <a:extLst>
              <a:ext uri="{FF2B5EF4-FFF2-40B4-BE49-F238E27FC236}">
                <a16:creationId xmlns:a16="http://schemas.microsoft.com/office/drawing/2014/main" id="{4790B9EF-4782-807F-3381-68248829ED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319" t="31766" r="23347" b="-31766"/>
          <a:stretch/>
        </p:blipFill>
        <p:spPr>
          <a:xfrm>
            <a:off x="0" y="1"/>
            <a:ext cx="5143500" cy="6812282"/>
          </a:xfrm>
        </p:spPr>
      </p:pic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58E1527F-E8FC-C6BC-7DD2-4B253550D094}"/>
              </a:ext>
            </a:extLst>
          </p:cNvPr>
          <p:cNvSpPr/>
          <p:nvPr/>
        </p:nvSpPr>
        <p:spPr>
          <a:xfrm rot="11535070">
            <a:off x="-4442510" y="-2809464"/>
            <a:ext cx="12894198" cy="12431210"/>
          </a:xfrm>
          <a:prstGeom prst="rtTriangle">
            <a:avLst/>
          </a:prstGeom>
          <a:gradFill flip="none" rotWithShape="1">
            <a:gsLst>
              <a:gs pos="82000">
                <a:schemeClr val="bg1"/>
              </a:gs>
              <a:gs pos="47000">
                <a:schemeClr val="bg1">
                  <a:alpha val="0"/>
                </a:schemeClr>
              </a:gs>
            </a:gsLst>
            <a:lin ang="7500000" scaled="0"/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49E8B3A-313E-02F8-924B-308EA75113C6}"/>
              </a:ext>
            </a:extLst>
          </p:cNvPr>
          <p:cNvSpPr/>
          <p:nvPr/>
        </p:nvSpPr>
        <p:spPr>
          <a:xfrm>
            <a:off x="0" y="5547360"/>
            <a:ext cx="5163520" cy="35966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räne 7">
            <a:extLst>
              <a:ext uri="{FF2B5EF4-FFF2-40B4-BE49-F238E27FC236}">
                <a16:creationId xmlns:a16="http://schemas.microsoft.com/office/drawing/2014/main" id="{81191F16-3B8C-F30D-BF48-2C1610995818}"/>
              </a:ext>
            </a:extLst>
          </p:cNvPr>
          <p:cNvSpPr/>
          <p:nvPr/>
        </p:nvSpPr>
        <p:spPr>
          <a:xfrm rot="16200000">
            <a:off x="0" y="4000754"/>
            <a:ext cx="6488202" cy="6488202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C221F40-D8A6-65A9-247B-6ADAF3F25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1402" y="8364668"/>
            <a:ext cx="537984" cy="385114"/>
          </a:xfrm>
          <a:prstGeom prst="rect">
            <a:avLst/>
          </a:prstGeom>
        </p:spPr>
      </p:pic>
      <p:sp>
        <p:nvSpPr>
          <p:cNvPr id="11" name="Untertitel 3">
            <a:extLst>
              <a:ext uri="{FF2B5EF4-FFF2-40B4-BE49-F238E27FC236}">
                <a16:creationId xmlns:a16="http://schemas.microsoft.com/office/drawing/2014/main" id="{D83FB8BD-CB4F-4226-5D10-CD8468651E7B}"/>
              </a:ext>
            </a:extLst>
          </p:cNvPr>
          <p:cNvSpPr txBox="1">
            <a:spLocks/>
          </p:cNvSpPr>
          <p:nvPr/>
        </p:nvSpPr>
        <p:spPr>
          <a:xfrm>
            <a:off x="377658" y="5898692"/>
            <a:ext cx="4237014" cy="1375761"/>
          </a:xfrm>
          <a:prstGeom prst="rect">
            <a:avLst/>
          </a:prstGeom>
        </p:spPr>
        <p:txBody>
          <a:bodyPr/>
          <a:lstStyle>
            <a:lvl1pPr marL="356427" indent="-356427" algn="l" defTabSz="1425702" rtl="0" eaLnBrk="1" latinLnBrk="0" hangingPunct="1">
              <a:lnSpc>
                <a:spcPct val="90000"/>
              </a:lnSpc>
              <a:spcBef>
                <a:spcPts val="1562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275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2122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971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819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669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518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6368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9217" indent="-356427" algn="l" defTabSz="142570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dirty="0">
                <a:solidFill>
                  <a:schemeClr val="bg2"/>
                </a:solidFill>
              </a:rPr>
              <a:t>In blühenden </a:t>
            </a:r>
            <a:br>
              <a:rPr lang="de-DE" sz="3200" dirty="0">
                <a:solidFill>
                  <a:schemeClr val="bg2"/>
                </a:solidFill>
              </a:rPr>
            </a:br>
            <a:r>
              <a:rPr lang="de-DE" sz="3200" dirty="0">
                <a:solidFill>
                  <a:schemeClr val="bg2"/>
                </a:solidFill>
              </a:rPr>
              <a:t>Ehen leben.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315ACC0-D84A-8931-BDB5-9B981A27433C}"/>
              </a:ext>
            </a:extLst>
          </p:cNvPr>
          <p:cNvSpPr txBox="1">
            <a:spLocks/>
          </p:cNvSpPr>
          <p:nvPr/>
        </p:nvSpPr>
        <p:spPr>
          <a:xfrm>
            <a:off x="1829665" y="7628763"/>
            <a:ext cx="2976816" cy="1218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bg2"/>
                </a:solidFill>
                <a:latin typeface="+mj-lt"/>
              </a:rPr>
              <a:t>21.-23. März 2025</a:t>
            </a:r>
          </a:p>
          <a:p>
            <a:r>
              <a:rPr lang="de-DE" sz="1800" dirty="0">
                <a:solidFill>
                  <a:schemeClr val="bg1"/>
                </a:solidFill>
                <a:latin typeface="+mj-lt"/>
              </a:rPr>
              <a:t>wiedenest.de/</a:t>
            </a:r>
            <a:br>
              <a:rPr lang="de-DE" sz="1800" dirty="0">
                <a:solidFill>
                  <a:schemeClr val="bg1"/>
                </a:solidFill>
                <a:latin typeface="+mj-lt"/>
              </a:rPr>
            </a:br>
            <a:r>
              <a:rPr lang="de-DE" sz="1800" dirty="0">
                <a:solidFill>
                  <a:schemeClr val="bg1"/>
                </a:solidFill>
                <a:latin typeface="+mj-lt"/>
              </a:rPr>
              <a:t>eheseminar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7893943D-4F16-0CE5-8304-39BE8AE04AA1}"/>
              </a:ext>
            </a:extLst>
          </p:cNvPr>
          <p:cNvSpPr txBox="1">
            <a:spLocks/>
          </p:cNvSpPr>
          <p:nvPr/>
        </p:nvSpPr>
        <p:spPr>
          <a:xfrm>
            <a:off x="390571" y="4557363"/>
            <a:ext cx="4327733" cy="943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Next LT Pro Bol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venirNext LT Pro Bold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>
                <a:solidFill>
                  <a:schemeClr val="bg1"/>
                </a:solidFill>
                <a:latin typeface="+mj-lt"/>
              </a:rPr>
              <a:t>Wochenend-Eheseminar</a:t>
            </a:r>
            <a:endParaRPr lang="de-DE" sz="5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Grafik 15" descr="Ein Bild, das Muster, Quadrat, Symmetrie, Rechteck enthält.&#10;&#10;KI-generierte Inhalte können fehlerhaft sein.">
            <a:extLst>
              <a:ext uri="{FF2B5EF4-FFF2-40B4-BE49-F238E27FC236}">
                <a16:creationId xmlns:a16="http://schemas.microsoft.com/office/drawing/2014/main" id="{87DA429F-CD9D-6328-6E29-6C67C1761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10" y="7244855"/>
            <a:ext cx="1257871" cy="12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52656"/>
      </p:ext>
    </p:extLst>
  </p:cSld>
  <p:clrMapOvr>
    <a:masterClrMapping/>
  </p:clrMapOvr>
</p:sld>
</file>

<file path=ppt/theme/theme1.xml><?xml version="1.0" encoding="utf-8"?>
<a:theme xmlns:a="http://schemas.openxmlformats.org/drawingml/2006/main" name="1_FW Material">
  <a:themeElements>
    <a:clrScheme name="Primär+Sekundärfarben">
      <a:dk1>
        <a:srgbClr val="640E72"/>
      </a:dk1>
      <a:lt1>
        <a:srgbClr val="F86464"/>
      </a:lt1>
      <a:dk2>
        <a:srgbClr val="640E72"/>
      </a:dk2>
      <a:lt2>
        <a:srgbClr val="EEEEEA"/>
      </a:lt2>
      <a:accent1>
        <a:srgbClr val="F6C14D"/>
      </a:accent1>
      <a:accent2>
        <a:srgbClr val="D1E64B"/>
      </a:accent2>
      <a:accent3>
        <a:srgbClr val="183D4C"/>
      </a:accent3>
      <a:accent4>
        <a:srgbClr val="B490EE"/>
      </a:accent4>
      <a:accent5>
        <a:srgbClr val="4C02E8"/>
      </a:accent5>
      <a:accent6>
        <a:srgbClr val="31EED5"/>
      </a:accent6>
      <a:hlink>
        <a:srgbClr val="76F078"/>
      </a:hlink>
      <a:folHlink>
        <a:srgbClr val="5171FF"/>
      </a:folHlink>
    </a:clrScheme>
    <a:fontScheme name="Avenir Next LT Pro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W2024-Vorlage Word-A4-Hochformat.potx" id="{44080777-1962-4C2F-85F2-516E5ADD8804}" vid="{BC6DFE46-76F6-4141-8ABA-1CA6C79C36A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B58CD1638E0C4797BAA6D6E918614E" ma:contentTypeVersion="19" ma:contentTypeDescription="Ein neues Dokument erstellen." ma:contentTypeScope="" ma:versionID="460fd748d22747e5519ce4995252dccb">
  <xsd:schema xmlns:xsd="http://www.w3.org/2001/XMLSchema" xmlns:xs="http://www.w3.org/2001/XMLSchema" xmlns:p="http://schemas.microsoft.com/office/2006/metadata/properties" xmlns:ns2="92de0004-d109-444b-8d21-84e7711b21b1" xmlns:ns3="a06ff610-4d3c-4e7f-8771-c70037445830" targetNamespace="http://schemas.microsoft.com/office/2006/metadata/properties" ma:root="true" ma:fieldsID="ea7714b0e7958917d86a32515f8a53f4" ns2:_="" ns3:_="">
    <xsd:import namespace="92de0004-d109-444b-8d21-84e7711b21b1"/>
    <xsd:import namespace="a06ff610-4d3c-4e7f-8771-c70037445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e0004-d109-444b-8d21-84e7711b2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b1efcd03-04ac-4a9b-bcad-b8ca68eded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ff610-4d3c-4e7f-8771-c70037445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fa9e82-e1ee-4748-8799-6d28e03a34c3}" ma:internalName="TaxCatchAll" ma:showField="CatchAllData" ma:web="a06ff610-4d3c-4e7f-8771-c700374458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6ff610-4d3c-4e7f-8771-c70037445830" xsi:nil="true"/>
    <lcf76f155ced4ddcb4097134ff3c332f xmlns="92de0004-d109-444b-8d21-84e7711b21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F83456-2063-4D17-9B72-5885C9A9FC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e0004-d109-444b-8d21-84e7711b21b1"/>
    <ds:schemaRef ds:uri="a06ff610-4d3c-4e7f-8771-c70037445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4DCEE2-78AD-4792-9B98-4DACBD0825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5E45D2-F9BB-44C8-B2E0-463582B05BDD}">
  <ds:schemaRefs>
    <ds:schemaRef ds:uri="92de0004-d109-444b-8d21-84e7711b21b1"/>
    <ds:schemaRef ds:uri="http://schemas.microsoft.com/office/2006/documentManagement/types"/>
    <ds:schemaRef ds:uri="a06ff610-4d3c-4e7f-8771-c70037445830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Macintosh PowerPoint</Application>
  <PresentationFormat>Bildschirmpräsentation (16:9)</PresentationFormat>
  <Paragraphs>24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AvenirNext LT Pro Bold</vt:lpstr>
      <vt:lpstr>Arial</vt:lpstr>
      <vt:lpstr>1_FW Material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 Hoffmann</dc:creator>
  <cp:lastModifiedBy>Abel Hoffmann</cp:lastModifiedBy>
  <cp:revision>2</cp:revision>
  <dcterms:created xsi:type="dcterms:W3CDTF">2025-02-21T14:42:37Z</dcterms:created>
  <dcterms:modified xsi:type="dcterms:W3CDTF">2025-09-12T13:42:25Z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0x0101007AB58CD1638E0C4797BAA6D6E918614E</vt:lpwstr>
  </property>
  <property fmtid="{D5CDD505-2E9C-101B-9397-08002B2CF9AE}" pid="3" name="MediaServiceImageTags">
    <vt:lpwstr/>
  </property>
</Properties>
</file>