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436" r:id="rId4"/>
    <p:sldMasterId id="2147484505" r:id="rId5"/>
    <p:sldMasterId id="2147484443" r:id="rId6"/>
    <p:sldMasterId id="2147484482" r:id="rId7"/>
  </p:sldMasterIdLst>
  <p:notesMasterIdLst>
    <p:notesMasterId r:id="rId14"/>
  </p:notesMasterIdLst>
  <p:handoutMasterIdLst>
    <p:handoutMasterId r:id="rId15"/>
  </p:handoutMasterIdLst>
  <p:sldIdLst>
    <p:sldId id="277" r:id="rId8"/>
    <p:sldId id="271" r:id="rId9"/>
    <p:sldId id="273" r:id="rId10"/>
    <p:sldId id="275" r:id="rId11"/>
    <p:sldId id="274" r:id="rId12"/>
    <p:sldId id="268" r:id="rId13"/>
  </p:sldIdLst>
  <p:sldSz cx="12192000" cy="6858000"/>
  <p:notesSz cx="6858000" cy="9144000"/>
  <p:embeddedFontLst>
    <p:embeddedFont>
      <p:font typeface="Avenir Next LT Pro" panose="020B0504020202020204" pitchFamily="34" charset="0"/>
      <p:regular r:id="rId16"/>
      <p:bold r:id="rId17"/>
      <p:italic r:id="rId18"/>
      <p:boldItalic r:id="rId19"/>
    </p:embeddedFont>
    <p:embeddedFont>
      <p:font typeface="AvenirNext LT Pro Bold" panose="020B0804020202020204" pitchFamily="34" charset="0"/>
      <p:bold r:id="rId20"/>
    </p:embeddedFont>
    <p:embeddedFont>
      <p:font typeface="AvenirNext LT Pro Regular" panose="020B0504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2D"/>
    <a:srgbClr val="F6C14D"/>
    <a:srgbClr val="4C02E8"/>
    <a:srgbClr val="183D4C"/>
    <a:srgbClr val="EEEEEA"/>
    <a:srgbClr val="5171FF"/>
    <a:srgbClr val="000000"/>
    <a:srgbClr val="344DEB"/>
    <a:srgbClr val="3B073F"/>
    <a:srgbClr val="370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5"/>
    <p:restoredTop sz="94670"/>
  </p:normalViewPr>
  <p:slideViewPr>
    <p:cSldViewPr snapToGrid="0">
      <p:cViewPr varScale="1">
        <p:scale>
          <a:sx n="80" d="100"/>
          <a:sy n="80" d="100"/>
        </p:scale>
        <p:origin x="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Siler" userId="afd98587-0f9a-4f60-b279-6c94034966a7" providerId="ADAL" clId="{A4745786-0971-7B44-AD70-4CA7D19046C4}"/>
    <pc:docChg chg="custSel addSld delSld modSld modMainMaster">
      <pc:chgData name="Matthew Siler" userId="afd98587-0f9a-4f60-b279-6c94034966a7" providerId="ADAL" clId="{A4745786-0971-7B44-AD70-4CA7D19046C4}" dt="2025-05-12T06:59:18.854" v="19" actId="1076"/>
      <pc:docMkLst>
        <pc:docMk/>
      </pc:docMkLst>
      <pc:sldChg chg="modSp mod">
        <pc:chgData name="Matthew Siler" userId="afd98587-0f9a-4f60-b279-6c94034966a7" providerId="ADAL" clId="{A4745786-0971-7B44-AD70-4CA7D19046C4}" dt="2025-05-12T06:59:18.854" v="19" actId="1076"/>
        <pc:sldMkLst>
          <pc:docMk/>
          <pc:sldMk cId="1491611042" sldId="275"/>
        </pc:sldMkLst>
      </pc:sldChg>
      <pc:sldChg chg="addSp delSp modSp add mod">
        <pc:chgData name="Matthew Siler" userId="afd98587-0f9a-4f60-b279-6c94034966a7" providerId="ADAL" clId="{A4745786-0971-7B44-AD70-4CA7D19046C4}" dt="2025-05-12T06:56:33.588" v="11"/>
        <pc:sldMkLst>
          <pc:docMk/>
          <pc:sldMk cId="1103179882" sldId="276"/>
        </pc:sldMkLst>
      </pc:sldChg>
      <pc:sldChg chg="addSp delSp modSp new del mod">
        <pc:chgData name="Matthew Siler" userId="afd98587-0f9a-4f60-b279-6c94034966a7" providerId="ADAL" clId="{A4745786-0971-7B44-AD70-4CA7D19046C4}" dt="2025-05-12T06:58:56.667" v="18" actId="2696"/>
        <pc:sldMkLst>
          <pc:docMk/>
          <pc:sldMk cId="1037000072" sldId="277"/>
        </pc:sldMkLst>
      </pc:sldChg>
      <pc:sldMasterChg chg="modSldLayout">
        <pc:chgData name="Matthew Siler" userId="afd98587-0f9a-4f60-b279-6c94034966a7" providerId="ADAL" clId="{A4745786-0971-7B44-AD70-4CA7D19046C4}" dt="2025-05-12T06:51:28.718" v="0" actId="27636"/>
        <pc:sldMasterMkLst>
          <pc:docMk/>
          <pc:sldMasterMk cId="1919711557" sldId="2147484436"/>
        </pc:sldMasterMkLst>
        <pc:sldLayoutChg chg="modSp mod">
          <pc:chgData name="Matthew Siler" userId="afd98587-0f9a-4f60-b279-6c94034966a7" providerId="ADAL" clId="{A4745786-0971-7B44-AD70-4CA7D19046C4}" dt="2025-05-12T06:51:28.718" v="0" actId="27636"/>
          <pc:sldLayoutMkLst>
            <pc:docMk/>
            <pc:sldMasterMk cId="1919711557" sldId="2147484436"/>
            <pc:sldLayoutMk cId="3733410652" sldId="2147484437"/>
          </pc:sldLayoutMkLst>
        </pc:sldLayoutChg>
      </pc:sldMasterChg>
    </pc:docChg>
  </pc:docChgLst>
  <pc:docChgLst>
    <pc:chgData name="Abel Hoffmann" userId="07451cf7-bf48-46e1-a5c8-ba349666ba6c" providerId="ADAL" clId="{F7734091-D894-4E9B-BD32-F7643530926B}"/>
    <pc:docChg chg="custSel modSld">
      <pc:chgData name="Abel Hoffmann" userId="07451cf7-bf48-46e1-a5c8-ba349666ba6c" providerId="ADAL" clId="{F7734091-D894-4E9B-BD32-F7643530926B}" dt="2025-02-21T15:17:44.871" v="22" actId="18131"/>
      <pc:docMkLst>
        <pc:docMk/>
      </pc:docMkLst>
      <pc:sldChg chg="modSp mod">
        <pc:chgData name="Abel Hoffmann" userId="07451cf7-bf48-46e1-a5c8-ba349666ba6c" providerId="ADAL" clId="{F7734091-D894-4E9B-BD32-F7643530926B}" dt="2025-02-21T15:10:28.458" v="8" actId="207"/>
        <pc:sldMkLst>
          <pc:docMk/>
          <pc:sldMk cId="3614213165" sldId="271"/>
        </pc:sldMkLst>
      </pc:sldChg>
      <pc:sldChg chg="modSp mod">
        <pc:chgData name="Abel Hoffmann" userId="07451cf7-bf48-46e1-a5c8-ba349666ba6c" providerId="ADAL" clId="{F7734091-D894-4E9B-BD32-F7643530926B}" dt="2025-02-21T15:10:21.438" v="6" actId="207"/>
        <pc:sldMkLst>
          <pc:docMk/>
          <pc:sldMk cId="2134665819" sldId="273"/>
        </pc:sldMkLst>
      </pc:sldChg>
      <pc:sldChg chg="addSp delSp modSp mod">
        <pc:chgData name="Abel Hoffmann" userId="07451cf7-bf48-46e1-a5c8-ba349666ba6c" providerId="ADAL" clId="{F7734091-D894-4E9B-BD32-F7643530926B}" dt="2025-02-21T15:17:44.871" v="22" actId="18131"/>
        <pc:sldMkLst>
          <pc:docMk/>
          <pc:sldMk cId="1039525015" sldId="274"/>
        </pc:sldMkLst>
      </pc:sldChg>
      <pc:sldChg chg="modSp mod">
        <pc:chgData name="Abel Hoffmann" userId="07451cf7-bf48-46e1-a5c8-ba349666ba6c" providerId="ADAL" clId="{F7734091-D894-4E9B-BD32-F7643530926B}" dt="2025-02-21T15:10:12.078" v="4" actId="207"/>
        <pc:sldMkLst>
          <pc:docMk/>
          <pc:sldMk cId="1491611042" sldId="275"/>
        </pc:sldMkLst>
      </pc:sldChg>
    </pc:docChg>
  </pc:docChgLst>
  <pc:docChgLst>
    <pc:chgData name="Abel Hoffmann" userId="07451cf7-bf48-46e1-a5c8-ba349666ba6c" providerId="ADAL" clId="{7643D11F-8A75-4873-A815-98EB25ADBD46}"/>
    <pc:docChg chg="undo custSel addSld delSld modSld">
      <pc:chgData name="Abel Hoffmann" userId="07451cf7-bf48-46e1-a5c8-ba349666ba6c" providerId="ADAL" clId="{7643D11F-8A75-4873-A815-98EB25ADBD46}" dt="2025-02-21T14:40:57.483" v="1261" actId="167"/>
      <pc:docMkLst>
        <pc:docMk/>
      </pc:docMkLst>
      <pc:sldChg chg="del">
        <pc:chgData name="Abel Hoffmann" userId="07451cf7-bf48-46e1-a5c8-ba349666ba6c" providerId="ADAL" clId="{7643D11F-8A75-4873-A815-98EB25ADBD46}" dt="2025-02-21T14:36:22.032" v="1258" actId="47"/>
        <pc:sldMkLst>
          <pc:docMk/>
          <pc:sldMk cId="2632741700" sldId="266"/>
        </pc:sldMkLst>
      </pc:sldChg>
      <pc:sldChg chg="del">
        <pc:chgData name="Abel Hoffmann" userId="07451cf7-bf48-46e1-a5c8-ba349666ba6c" providerId="ADAL" clId="{7643D11F-8A75-4873-A815-98EB25ADBD46}" dt="2025-02-21T14:36:24.446" v="1259" actId="47"/>
        <pc:sldMkLst>
          <pc:docMk/>
          <pc:sldMk cId="2296636186" sldId="267"/>
        </pc:sldMkLst>
      </pc:sldChg>
      <pc:sldChg chg="del">
        <pc:chgData name="Abel Hoffmann" userId="07451cf7-bf48-46e1-a5c8-ba349666ba6c" providerId="ADAL" clId="{7643D11F-8A75-4873-A815-98EB25ADBD46}" dt="2025-02-21T14:36:26.191" v="1260" actId="47"/>
        <pc:sldMkLst>
          <pc:docMk/>
          <pc:sldMk cId="347976376" sldId="269"/>
        </pc:sldMkLst>
      </pc:sldChg>
      <pc:sldChg chg="del">
        <pc:chgData name="Abel Hoffmann" userId="07451cf7-bf48-46e1-a5c8-ba349666ba6c" providerId="ADAL" clId="{7643D11F-8A75-4873-A815-98EB25ADBD46}" dt="2025-02-21T12:09:46.987" v="167" actId="47"/>
        <pc:sldMkLst>
          <pc:docMk/>
          <pc:sldMk cId="3265613470" sldId="270"/>
        </pc:sldMkLst>
      </pc:sldChg>
      <pc:sldChg chg="addSp modSp mod setBg">
        <pc:chgData name="Abel Hoffmann" userId="07451cf7-bf48-46e1-a5c8-ba349666ba6c" providerId="ADAL" clId="{7643D11F-8A75-4873-A815-98EB25ADBD46}" dt="2025-02-21T14:26:58.517" v="1217" actId="1076"/>
        <pc:sldMkLst>
          <pc:docMk/>
          <pc:sldMk cId="3614213165" sldId="271"/>
        </pc:sldMkLst>
      </pc:sldChg>
      <pc:sldChg chg="add del">
        <pc:chgData name="Abel Hoffmann" userId="07451cf7-bf48-46e1-a5c8-ba349666ba6c" providerId="ADAL" clId="{7643D11F-8A75-4873-A815-98EB25ADBD46}" dt="2025-02-21T12:05:35.757" v="80" actId="47"/>
        <pc:sldMkLst>
          <pc:docMk/>
          <pc:sldMk cId="795533321" sldId="272"/>
        </pc:sldMkLst>
      </pc:sldChg>
      <pc:sldChg chg="addSp delSp modSp new mod setBg modClrScheme chgLayout">
        <pc:chgData name="Abel Hoffmann" userId="07451cf7-bf48-46e1-a5c8-ba349666ba6c" providerId="ADAL" clId="{7643D11F-8A75-4873-A815-98EB25ADBD46}" dt="2025-02-21T14:35:45.849" v="1257" actId="207"/>
        <pc:sldMkLst>
          <pc:docMk/>
          <pc:sldMk cId="2134665819" sldId="273"/>
        </pc:sldMkLst>
      </pc:sldChg>
      <pc:sldChg chg="addSp delSp modSp add mod modClrScheme chgLayout">
        <pc:chgData name="Abel Hoffmann" userId="07451cf7-bf48-46e1-a5c8-ba349666ba6c" providerId="ADAL" clId="{7643D11F-8A75-4873-A815-98EB25ADBD46}" dt="2025-02-21T14:40:57.483" v="1261" actId="167"/>
        <pc:sldMkLst>
          <pc:docMk/>
          <pc:sldMk cId="1039525015" sldId="274"/>
        </pc:sldMkLst>
      </pc:sldChg>
      <pc:sldChg chg="addSp delSp modSp add mod">
        <pc:chgData name="Abel Hoffmann" userId="07451cf7-bf48-46e1-a5c8-ba349666ba6c" providerId="ADAL" clId="{7643D11F-8A75-4873-A815-98EB25ADBD46}" dt="2025-02-21T14:24:03.050" v="1157"/>
        <pc:sldMkLst>
          <pc:docMk/>
          <pc:sldMk cId="1491611042" sldId="275"/>
        </pc:sldMkLst>
      </pc:sldChg>
    </pc:docChg>
  </pc:docChgLst>
  <pc:docChgLst>
    <pc:chgData name="Abel Hoffmann" userId="07451cf7-bf48-46e1-a5c8-ba349666ba6c" providerId="ADAL" clId="{928519C1-34A5-4792-A9BA-E4B1F5B2BD61}"/>
    <pc:docChg chg="modSld">
      <pc:chgData name="Abel Hoffmann" userId="07451cf7-bf48-46e1-a5c8-ba349666ba6c" providerId="ADAL" clId="{928519C1-34A5-4792-A9BA-E4B1F5B2BD61}" dt="2025-09-01T08:07:48.027" v="0" actId="207"/>
      <pc:docMkLst>
        <pc:docMk/>
      </pc:docMkLst>
      <pc:sldChg chg="modSp mod">
        <pc:chgData name="Abel Hoffmann" userId="07451cf7-bf48-46e1-a5c8-ba349666ba6c" providerId="ADAL" clId="{928519C1-34A5-4792-A9BA-E4B1F5B2BD61}" dt="2025-09-01T08:07:48.027" v="0" actId="207"/>
        <pc:sldMkLst>
          <pc:docMk/>
          <pc:sldMk cId="311072783" sldId="268"/>
        </pc:sldMkLst>
        <pc:spChg chg="mod">
          <ac:chgData name="Abel Hoffmann" userId="07451cf7-bf48-46e1-a5c8-ba349666ba6c" providerId="ADAL" clId="{928519C1-34A5-4792-A9BA-E4B1F5B2BD61}" dt="2025-09-01T08:07:48.027" v="0" actId="207"/>
          <ac:spMkLst>
            <pc:docMk/>
            <pc:sldMk cId="311072783" sldId="268"/>
            <ac:spMk id="5" creationId="{25B109A2-7BD8-38D1-5653-421D495F0EE7}"/>
          </ac:spMkLst>
        </pc:spChg>
      </pc:sldChg>
    </pc:docChg>
  </pc:docChgLst>
  <pc:docChgLst>
    <pc:chgData name="Abel Hoffmann" userId="07451cf7-bf48-46e1-a5c8-ba349666ba6c" providerId="ADAL" clId="{6EF84813-DC14-EC4A-BD6F-B73118429FCE}"/>
    <pc:docChg chg="modSld">
      <pc:chgData name="Abel Hoffmann" userId="07451cf7-bf48-46e1-a5c8-ba349666ba6c" providerId="ADAL" clId="{6EF84813-DC14-EC4A-BD6F-B73118429FCE}" dt="2025-03-18T10:11:03.440" v="0" actId="1076"/>
      <pc:docMkLst>
        <pc:docMk/>
      </pc:docMkLst>
      <pc:sldChg chg="modSp mod">
        <pc:chgData name="Abel Hoffmann" userId="07451cf7-bf48-46e1-a5c8-ba349666ba6c" providerId="ADAL" clId="{6EF84813-DC14-EC4A-BD6F-B73118429FCE}" dt="2025-03-18T10:11:03.440" v="0" actId="1076"/>
        <pc:sldMkLst>
          <pc:docMk/>
          <pc:sldMk cId="3614213165" sldId="271"/>
        </pc:sldMkLst>
      </pc:sldChg>
    </pc:docChg>
  </pc:docChgLst>
  <pc:docChgLst>
    <pc:chgData name="Rebekka Merkel" userId="08c2f1b3-c5bf-4e11-933e-3f1a8329ac2d" providerId="ADAL" clId="{5C1B9A57-2D35-B546-AFC7-01D1928F0D8C}"/>
    <pc:docChg chg="modSld">
      <pc:chgData name="Rebekka Merkel" userId="08c2f1b3-c5bf-4e11-933e-3f1a8329ac2d" providerId="ADAL" clId="{5C1B9A57-2D35-B546-AFC7-01D1928F0D8C}" dt="2025-05-08T13:54:24.937" v="1" actId="20577"/>
      <pc:docMkLst>
        <pc:docMk/>
      </pc:docMkLst>
      <pc:sldChg chg="modSp mod">
        <pc:chgData name="Rebekka Merkel" userId="08c2f1b3-c5bf-4e11-933e-3f1a8329ac2d" providerId="ADAL" clId="{5C1B9A57-2D35-B546-AFC7-01D1928F0D8C}" dt="2025-05-08T13:54:24.937" v="1" actId="20577"/>
        <pc:sldMkLst>
          <pc:docMk/>
          <pc:sldMk cId="1491611042" sldId="275"/>
        </pc:sldMkLst>
      </pc:sldChg>
    </pc:docChg>
  </pc:docChgLst>
  <pc:docChgLst>
    <pc:chgData name="Abel Hoffmann" userId="07451cf7-bf48-46e1-a5c8-ba349666ba6c" providerId="ADAL" clId="{D87F243A-419D-474D-B14B-A30E5562765E}"/>
    <pc:docChg chg="undo redo custSel addSld delSld modSld sldOrd modMainMaster">
      <pc:chgData name="Abel Hoffmann" userId="07451cf7-bf48-46e1-a5c8-ba349666ba6c" providerId="ADAL" clId="{D87F243A-419D-474D-B14B-A30E5562765E}" dt="2025-06-11T10:53:09.786" v="129" actId="2711"/>
      <pc:docMkLst>
        <pc:docMk/>
      </pc:docMkLst>
      <pc:sldChg chg="modSp mod">
        <pc:chgData name="Abel Hoffmann" userId="07451cf7-bf48-46e1-a5c8-ba349666ba6c" providerId="ADAL" clId="{D87F243A-419D-474D-B14B-A30E5562765E}" dt="2025-06-11T10:53:09.786" v="129" actId="2711"/>
        <pc:sldMkLst>
          <pc:docMk/>
          <pc:sldMk cId="311072783" sldId="268"/>
        </pc:sldMkLst>
      </pc:sldChg>
      <pc:sldChg chg="modSp mod">
        <pc:chgData name="Abel Hoffmann" userId="07451cf7-bf48-46e1-a5c8-ba349666ba6c" providerId="ADAL" clId="{D87F243A-419D-474D-B14B-A30E5562765E}" dt="2025-06-11T10:44:45.475" v="17" actId="403"/>
        <pc:sldMkLst>
          <pc:docMk/>
          <pc:sldMk cId="3614213165" sldId="271"/>
        </pc:sldMkLst>
      </pc:sldChg>
      <pc:sldChg chg="modSp mod">
        <pc:chgData name="Abel Hoffmann" userId="07451cf7-bf48-46e1-a5c8-ba349666ba6c" providerId="ADAL" clId="{D87F243A-419D-474D-B14B-A30E5562765E}" dt="2025-06-11T10:44:50.693" v="18" actId="2711"/>
        <pc:sldMkLst>
          <pc:docMk/>
          <pc:sldMk cId="2134665819" sldId="273"/>
        </pc:sldMkLst>
      </pc:sldChg>
      <pc:sldChg chg="modSp mod">
        <pc:chgData name="Abel Hoffmann" userId="07451cf7-bf48-46e1-a5c8-ba349666ba6c" providerId="ADAL" clId="{D87F243A-419D-474D-B14B-A30E5562765E}" dt="2025-06-11T10:43:25.221" v="9" actId="2711"/>
        <pc:sldMkLst>
          <pc:docMk/>
          <pc:sldMk cId="1039525015" sldId="274"/>
        </pc:sldMkLst>
      </pc:sldChg>
      <pc:sldChg chg="modSp del mod">
        <pc:chgData name="Abel Hoffmann" userId="07451cf7-bf48-46e1-a5c8-ba349666ba6c" providerId="ADAL" clId="{D87F243A-419D-474D-B14B-A30E5562765E}" dt="2025-06-11T10:52:34.878" v="126" actId="2696"/>
        <pc:sldMkLst>
          <pc:docMk/>
          <pc:sldMk cId="1103179882" sldId="276"/>
        </pc:sldMkLst>
      </pc:sldChg>
      <pc:sldChg chg="addSp delSp modSp add mod ord setBg">
        <pc:chgData name="Abel Hoffmann" userId="07451cf7-bf48-46e1-a5c8-ba349666ba6c" providerId="ADAL" clId="{D87F243A-419D-474D-B14B-A30E5562765E}" dt="2025-06-11T10:51:52.552" v="125" actId="20578"/>
        <pc:sldMkLst>
          <pc:docMk/>
          <pc:sldMk cId="1330021500" sldId="277"/>
        </pc:sldMkLst>
      </pc:sldChg>
      <pc:sldMasterChg chg="modSldLayout">
        <pc:chgData name="Abel Hoffmann" userId="07451cf7-bf48-46e1-a5c8-ba349666ba6c" providerId="ADAL" clId="{D87F243A-419D-474D-B14B-A30E5562765E}" dt="2025-06-11T10:41:13.070" v="1" actId="27636"/>
        <pc:sldMasterMkLst>
          <pc:docMk/>
          <pc:sldMasterMk cId="1919711557" sldId="2147484436"/>
        </pc:sldMasterMkLst>
        <pc:sldLayoutChg chg="modSp mod">
          <pc:chgData name="Abel Hoffmann" userId="07451cf7-bf48-46e1-a5c8-ba349666ba6c" providerId="ADAL" clId="{D87F243A-419D-474D-B14B-A30E5562765E}" dt="2025-06-11T10:41:13.070" v="1" actId="27636"/>
          <pc:sldLayoutMkLst>
            <pc:docMk/>
            <pc:sldMasterMk cId="1919711557" sldId="2147484436"/>
            <pc:sldLayoutMk cId="3733410652" sldId="214748443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A254679-7552-6381-CD30-5F70089843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AvenirNext LT Pro Bold" panose="020B05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27E8B0-ADC3-8605-3892-96D7C1A06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4ABFD-02F2-416C-B4BF-A562CBFCB2B7}" type="datetimeFigureOut">
              <a:rPr lang="de-DE" smtClean="0">
                <a:latin typeface="AvenirNext LT Pro Bold" panose="020B0504020202020204" pitchFamily="34" charset="0"/>
              </a:rPr>
              <a:t>01.09.2025</a:t>
            </a:fld>
            <a:endParaRPr lang="de-DE">
              <a:latin typeface="AvenirNext LT Pro Bold" panose="020B05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004FCE-291C-05FB-AB34-A6C531AC21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venirNext LT Pro Bold" panose="020B05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61CAF3-1EAC-0698-C9D1-C8C49218C5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EE028-A9A3-436C-B5A3-639152C5D5C9}" type="slidenum">
              <a:rPr lang="de-DE" smtClean="0">
                <a:latin typeface="AvenirNext LT Pro Bold" panose="020B0504020202020204" pitchFamily="34" charset="0"/>
              </a:rPr>
              <a:t>‹Nr.›</a:t>
            </a:fld>
            <a:endParaRPr lang="de-DE">
              <a:latin typeface="AvenirNext LT Pro Bol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62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Next LT Pro Bold" panose="020B05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Next LT Pro Bold" panose="020B0504020202020204" pitchFamily="34" charset="0"/>
              </a:defRPr>
            </a:lvl1pPr>
          </a:lstStyle>
          <a:p>
            <a:fld id="{63B8276D-0004-46E4-AC9F-84442C8D941F}" type="datetimeFigureOut">
              <a:rPr lang="de-DE" smtClean="0"/>
              <a:pPr/>
              <a:t>01.09.2025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Next LT Pro Bold" panose="020B05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Next LT Pro Bold" panose="020B0504020202020204" pitchFamily="34" charset="0"/>
              </a:defRPr>
            </a:lvl1pPr>
          </a:lstStyle>
          <a:p>
            <a:fld id="{C9922771-38B3-4312-A2FC-6D59D52C3AF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76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Next LT Pro Bol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Next LT Pro Bol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Next LT Pro Bol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Next LT Pro Bol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Next LT Pro Bol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.png"/><Relationship Id="rId17" Type="http://schemas.openxmlformats.org/officeDocument/2006/relationships/image" Target="../media/image17.sv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5.svg"/><Relationship Id="rId10" Type="http://schemas.openxmlformats.org/officeDocument/2006/relationships/image" Target="../media/image11.png"/><Relationship Id="rId19" Type="http://schemas.openxmlformats.org/officeDocument/2006/relationships/image" Target="../media/image19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21" Type="http://schemas.openxmlformats.org/officeDocument/2006/relationships/image" Target="../media/image39.svg"/><Relationship Id="rId34" Type="http://schemas.openxmlformats.org/officeDocument/2006/relationships/image" Target="../media/image52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33" Type="http://schemas.openxmlformats.org/officeDocument/2006/relationships/image" Target="../media/image51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31" Type="http://schemas.openxmlformats.org/officeDocument/2006/relationships/image" Target="../media/image4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svg"/><Relationship Id="rId30" Type="http://schemas.openxmlformats.org/officeDocument/2006/relationships/image" Target="../media/image48.png"/><Relationship Id="rId35" Type="http://schemas.openxmlformats.org/officeDocument/2006/relationships/image" Target="../media/image53.svg"/><Relationship Id="rId8" Type="http://schemas.openxmlformats.org/officeDocument/2006/relationships/image" Target="../media/image26.png"/><Relationship Id="rId3" Type="http://schemas.openxmlformats.org/officeDocument/2006/relationships/image" Target="../media/image2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ften +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7431-1DB6-44AE-2BBF-6070F75AE216}"/>
              </a:ext>
            </a:extLst>
          </p:cNvPr>
          <p:cNvSpPr txBox="1">
            <a:spLocks/>
          </p:cNvSpPr>
          <p:nvPr userDrawn="1"/>
        </p:nvSpPr>
        <p:spPr>
          <a:xfrm>
            <a:off x="6492252" y="1638161"/>
            <a:ext cx="5190635" cy="87114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0" i="0">
                <a:solidFill>
                  <a:srgbClr val="640E72"/>
                </a:solidFill>
                <a:latin typeface="AvenirNext LT Pro Regular" panose="020B0704020202020204" pitchFamily="34" charset="0"/>
              </a:rPr>
              <a:t>H1 80pt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8A3861-205F-330E-6BE1-E65844B8941C}"/>
              </a:ext>
            </a:extLst>
          </p:cNvPr>
          <p:cNvSpPr txBox="1">
            <a:spLocks/>
          </p:cNvSpPr>
          <p:nvPr userDrawn="1"/>
        </p:nvSpPr>
        <p:spPr>
          <a:xfrm>
            <a:off x="6524620" y="2716392"/>
            <a:ext cx="5190635" cy="8711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b="0">
                <a:solidFill>
                  <a:srgbClr val="640E72"/>
                </a:solidFill>
                <a:latin typeface="AvenirNext LT Pro Regular" panose="020B0704020202020204" pitchFamily="34" charset="0"/>
              </a:rPr>
              <a:t>H2 50pt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109D35-E6C4-87FE-AB7D-81ADAC15036B}"/>
              </a:ext>
            </a:extLst>
          </p:cNvPr>
          <p:cNvSpPr txBox="1">
            <a:spLocks/>
          </p:cNvSpPr>
          <p:nvPr userDrawn="1"/>
        </p:nvSpPr>
        <p:spPr>
          <a:xfrm>
            <a:off x="6532712" y="3641066"/>
            <a:ext cx="5190635" cy="55375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de-DE" b="0">
                <a:solidFill>
                  <a:srgbClr val="640E72"/>
                </a:solidFill>
                <a:latin typeface="AvenirNext LT Pro Regular" panose="020B0704020202020204" pitchFamily="34" charset="0"/>
              </a:rPr>
              <a:t>H3 40pt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C6CA80-E221-7496-ED8D-6C1C9BBE3B75}"/>
              </a:ext>
            </a:extLst>
          </p:cNvPr>
          <p:cNvSpPr txBox="1">
            <a:spLocks/>
          </p:cNvSpPr>
          <p:nvPr userDrawn="1"/>
        </p:nvSpPr>
        <p:spPr>
          <a:xfrm>
            <a:off x="6540804" y="4298404"/>
            <a:ext cx="5190635" cy="58458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b="0">
                <a:solidFill>
                  <a:srgbClr val="640E72"/>
                </a:solidFill>
                <a:latin typeface="AvenirNext LT Pro Regular" panose="020B0704020202020204" pitchFamily="34" charset="0"/>
              </a:rPr>
              <a:t>H4 32pt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B8B1B9-C12D-1AB3-BBAF-A203AE7FA081}"/>
              </a:ext>
            </a:extLst>
          </p:cNvPr>
          <p:cNvSpPr txBox="1">
            <a:spLocks/>
          </p:cNvSpPr>
          <p:nvPr userDrawn="1"/>
        </p:nvSpPr>
        <p:spPr>
          <a:xfrm>
            <a:off x="6556988" y="4913266"/>
            <a:ext cx="5190635" cy="43146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2000" b="0">
                <a:solidFill>
                  <a:srgbClr val="640E72"/>
                </a:solidFill>
                <a:latin typeface="AvenirNext LT Pro Regular" panose="020B0704020202020204" pitchFamily="34" charset="0"/>
              </a:rPr>
              <a:t>H5 20pt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890F13-0EFF-761B-F130-4AEE7BF2D866}"/>
              </a:ext>
            </a:extLst>
          </p:cNvPr>
          <p:cNvSpPr txBox="1">
            <a:spLocks/>
          </p:cNvSpPr>
          <p:nvPr userDrawn="1"/>
        </p:nvSpPr>
        <p:spPr>
          <a:xfrm>
            <a:off x="6556988" y="5412030"/>
            <a:ext cx="5190635" cy="410218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2000" b="0" i="0">
                <a:solidFill>
                  <a:srgbClr val="640E72"/>
                </a:solidFill>
                <a:latin typeface="AvenirNext LT Pro Bold" panose="020B0504020202020204" pitchFamily="34" charset="0"/>
              </a:rPr>
              <a:t>Fließtext 20pt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5E6D3D-F5A2-5260-1AB0-C7B9E9D24100}"/>
              </a:ext>
            </a:extLst>
          </p:cNvPr>
          <p:cNvSpPr txBox="1">
            <a:spLocks/>
          </p:cNvSpPr>
          <p:nvPr userDrawn="1"/>
        </p:nvSpPr>
        <p:spPr>
          <a:xfrm>
            <a:off x="6565080" y="5864209"/>
            <a:ext cx="5190635" cy="362918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400" b="0" i="0">
                <a:solidFill>
                  <a:srgbClr val="640E72"/>
                </a:solidFill>
                <a:latin typeface="AvenirNext LT Pro Regular" panose="020B0704020202020204" pitchFamily="34" charset="0"/>
              </a:rPr>
              <a:t>Caption 14pt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43FCDC9-F011-FF8C-B500-F4CE457F9D5C}"/>
              </a:ext>
            </a:extLst>
          </p:cNvPr>
          <p:cNvSpPr txBox="1">
            <a:spLocks/>
          </p:cNvSpPr>
          <p:nvPr userDrawn="1"/>
        </p:nvSpPr>
        <p:spPr>
          <a:xfrm>
            <a:off x="6570264" y="1346363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400" b="0" i="0">
                <a:solidFill>
                  <a:srgbClr val="640E72"/>
                </a:solidFill>
                <a:latin typeface="AvenirNext LT Pro Bold" panose="020B0504020202020204" pitchFamily="34" charset="0"/>
              </a:rPr>
              <a:t>Avenir Next LT Pro + </a:t>
            </a:r>
            <a:r>
              <a:rPr lang="de-DE" sz="1400" b="0" i="0">
                <a:solidFill>
                  <a:srgbClr val="640E72"/>
                </a:solidFill>
                <a:latin typeface="AvenirNext LT Pro Regular" panose="020B0704020202020204" pitchFamily="34" charset="0"/>
              </a:rPr>
              <a:t>Avenir Next LT Pro Demi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38B11FB-3C88-0A36-051E-2832859D998F}"/>
              </a:ext>
            </a:extLst>
          </p:cNvPr>
          <p:cNvSpPr txBox="1">
            <a:spLocks/>
          </p:cNvSpPr>
          <p:nvPr userDrawn="1"/>
        </p:nvSpPr>
        <p:spPr>
          <a:xfrm>
            <a:off x="512092" y="2446445"/>
            <a:ext cx="185270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kern="1200">
                <a:solidFill>
                  <a:srgbClr val="640E72"/>
                </a:solidFill>
                <a:latin typeface="AvenirNext LT Pro Bold" panose="020B0504020202020204" pitchFamily="34" charset="0"/>
                <a:ea typeface="+mj-ea"/>
                <a:cs typeface="+mj-cs"/>
              </a:rPr>
              <a:t>Logos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6994A62-FD78-45FE-E05B-68987F273231}"/>
              </a:ext>
            </a:extLst>
          </p:cNvPr>
          <p:cNvSpPr txBox="1">
            <a:spLocks/>
          </p:cNvSpPr>
          <p:nvPr userDrawn="1"/>
        </p:nvSpPr>
        <p:spPr>
          <a:xfrm>
            <a:off x="507644" y="4705486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kern="1200">
                <a:solidFill>
                  <a:srgbClr val="640E72"/>
                </a:solidFill>
                <a:latin typeface="AvenirNext LT Pro Bold" panose="020B0504020202020204" pitchFamily="34" charset="0"/>
                <a:ea typeface="+mj-ea"/>
                <a:cs typeface="+mj-cs"/>
              </a:rPr>
              <a:t>Bereichsmarken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6CE6F6-EB90-266C-D0C9-4976AA73AFFB}"/>
              </a:ext>
            </a:extLst>
          </p:cNvPr>
          <p:cNvSpPr txBox="1">
            <a:spLocks/>
          </p:cNvSpPr>
          <p:nvPr userDrawn="1"/>
        </p:nvSpPr>
        <p:spPr>
          <a:xfrm>
            <a:off x="504000" y="869499"/>
            <a:ext cx="3969900" cy="1504405"/>
          </a:xfrm>
          <a:prstGeom prst="rect">
            <a:avLst/>
          </a:prstGeom>
        </p:spPr>
        <p:txBody>
          <a:bodyPr vert="horz" lIns="0" tIns="90000" rIns="90000" bIns="9000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de-DE" sz="1800" b="0" i="0" kern="1200">
                <a:solidFill>
                  <a:srgbClr val="640E72"/>
                </a:solidFill>
                <a:latin typeface="AvenirNext LT Pro Bold" panose="020B0504020202020204" pitchFamily="34" charset="0"/>
                <a:ea typeface="+mj-ea"/>
                <a:cs typeface="+mj-cs"/>
              </a:rPr>
              <a:t>Neue Folien einfügen</a:t>
            </a:r>
          </a:p>
          <a:p>
            <a: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de-DE" sz="1400" b="0" i="0" kern="1200">
              <a:solidFill>
                <a:srgbClr val="640E72"/>
              </a:solidFill>
              <a:latin typeface="AvenirNext LT Pro Bold" panose="020B0504020202020204" pitchFamily="34" charset="0"/>
              <a:ea typeface="+mj-ea"/>
              <a:cs typeface="+mj-cs"/>
            </a:endParaRPr>
          </a:p>
          <a:p>
            <a:pPr marL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de-DE" sz="1400" b="0" i="0" kern="1200">
                <a:solidFill>
                  <a:srgbClr val="640E72"/>
                </a:solidFill>
                <a:latin typeface="AvenirNext LT Pro Bold" panose="020B0504020202020204" pitchFamily="34" charset="0"/>
                <a:ea typeface="+mj-ea"/>
                <a:cs typeface="+mj-cs"/>
              </a:rPr>
              <a:t>Klicke oben auf → Neue Folie▿, scrolle zum Arbeitsbereich, entscheide dich für eine der drei Farben und wähle die passende Folie aus.</a:t>
            </a:r>
          </a:p>
        </p:txBody>
      </p:sp>
      <p:sp>
        <p:nvSpPr>
          <p:cNvPr id="14" name="Grafik 5">
            <a:extLst>
              <a:ext uri="{FF2B5EF4-FFF2-40B4-BE49-F238E27FC236}">
                <a16:creationId xmlns:a16="http://schemas.microsoft.com/office/drawing/2014/main" id="{896A9FAB-4C68-8B25-7FD8-C08AA1A80595}"/>
              </a:ext>
            </a:extLst>
          </p:cNvPr>
          <p:cNvSpPr>
            <a:spLocks noChangeAspect="1"/>
          </p:cNvSpPr>
          <p:nvPr userDrawn="1"/>
        </p:nvSpPr>
        <p:spPr>
          <a:xfrm>
            <a:off x="512092" y="2983422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AD7B949-F734-EE0A-8802-0EDD835E3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92" y="3980522"/>
            <a:ext cx="1962147" cy="34691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EB5EBB1-4DBA-2BF4-9BB3-04E3232A42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092" y="3476020"/>
            <a:ext cx="1836000" cy="32110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251BBFE-A64D-3149-D274-CCF5614EF7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6492" y="3479638"/>
            <a:ext cx="1836000" cy="3608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A653413-E863-ACD7-C539-5E12FAAA5D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6492" y="2983422"/>
            <a:ext cx="1836000" cy="34812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59DAC3B-45E6-AA03-E0E0-D3B428ED950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2148" y="5222413"/>
            <a:ext cx="620997" cy="45406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3D9113CE-2892-E531-5E46-5777C38ED1E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736" y="5222412"/>
            <a:ext cx="610979" cy="437367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27100C71-3BDB-E398-4A44-1433D0951B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47152" y="5228755"/>
            <a:ext cx="610979" cy="440706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AE4B7F2-B13B-14BC-AE5A-BFB56DEB79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8942" y="5222899"/>
            <a:ext cx="610979" cy="440706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1A1ADEAF-9246-2CE1-E2C1-8A9B0C9A3DD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38578" y="5196634"/>
            <a:ext cx="610980" cy="4707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5F6002-BCF2-2996-206C-0DF6435C9F71}"/>
              </a:ext>
            </a:extLst>
          </p:cNvPr>
          <p:cNvSpPr txBox="1">
            <a:spLocks/>
          </p:cNvSpPr>
          <p:nvPr userDrawn="1"/>
        </p:nvSpPr>
        <p:spPr>
          <a:xfrm>
            <a:off x="6563580" y="886581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>
                <a:solidFill>
                  <a:srgbClr val="640E72"/>
                </a:solidFill>
                <a:latin typeface="AvenirNext LT Pro Bold" panose="020B0504020202020204" pitchFamily="34" charset="0"/>
              </a:rPr>
              <a:t>Schriftart</a:t>
            </a:r>
            <a:endParaRPr lang="de-DE" sz="1800" b="0" i="0">
              <a:solidFill>
                <a:srgbClr val="640E72"/>
              </a:solidFill>
              <a:latin typeface="AvenirNext LT Pro Regular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1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702901"/>
            <a:ext cx="5163520" cy="3830374"/>
          </a:xfrm>
        </p:spPr>
        <p:txBody>
          <a:bodyPr tIns="0" rIns="0" bIns="0" anchor="t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01 Thema</a:t>
            </a:r>
            <a:br>
              <a:rPr lang="de-DE"/>
            </a:br>
            <a:r>
              <a:rPr lang="de-DE"/>
              <a:t>02 Thema</a:t>
            </a:r>
            <a:br>
              <a:rPr lang="de-DE"/>
            </a:br>
            <a:r>
              <a:rPr lang="de-DE"/>
              <a:t>03 Thema</a:t>
            </a:r>
            <a:br>
              <a:rPr lang="de-DE"/>
            </a:br>
            <a:r>
              <a:rPr lang="de-DE"/>
              <a:t>04 Thema</a:t>
            </a:r>
            <a:br>
              <a:rPr lang="de-DE"/>
            </a:br>
            <a:r>
              <a:rPr lang="de-DE"/>
              <a:t>05 Thema</a:t>
            </a:r>
            <a:br>
              <a:rPr lang="de-DE"/>
            </a:br>
            <a:r>
              <a:rPr lang="de-DE"/>
              <a:t>06 Thema</a:t>
            </a:r>
            <a:br>
              <a:rPr lang="de-DE"/>
            </a:br>
            <a:r>
              <a:rPr lang="de-DE"/>
              <a:t>07 Thema</a:t>
            </a:r>
            <a:br>
              <a:rPr lang="de-DE"/>
            </a:br>
            <a:r>
              <a:rPr lang="de-DE"/>
              <a:t>08 Thema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867589"/>
            <a:ext cx="5163520" cy="329386"/>
          </a:xfrm>
        </p:spPr>
        <p:txBody>
          <a:bodyPr wrap="square" bIns="0" anchor="t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DE"/>
              <a:t>Inhaltsverzeichnis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447F2320-7EDF-69FF-31EE-9F029B590D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4626" y="-587374"/>
            <a:ext cx="6488202" cy="7445374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tx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ein Bild oder Grafik</a:t>
            </a:r>
            <a:r>
              <a:rPr lang="de-DE"/>
              <a:t> einfügen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1312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754">
          <p15:clr>
            <a:srgbClr val="FBAE40"/>
          </p15:clr>
        </p15:guide>
        <p15:guide id="7" orient="horz" pos="1071">
          <p15:clr>
            <a:srgbClr val="FBAE40"/>
          </p15:clr>
        </p15:guide>
        <p15:guide id="8" pos="3522">
          <p15:clr>
            <a:srgbClr val="FBAE40"/>
          </p15:clr>
        </p15:guide>
        <p15:guide id="9" pos="415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733937"/>
            <a:ext cx="11160000" cy="871141"/>
          </a:xfrm>
        </p:spPr>
        <p:txBody>
          <a:bodyPr lIns="0" anchor="t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H1 Einzeilige Headline</a:t>
            </a:r>
          </a:p>
        </p:txBody>
      </p:sp>
    </p:spTree>
    <p:extLst>
      <p:ext uri="{BB962C8B-B14F-4D97-AF65-F5344CB8AC3E}">
        <p14:creationId xmlns:p14="http://schemas.microsoft.com/office/powerpoint/2010/main" val="242046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191688"/>
            <a:ext cx="11160000" cy="1980353"/>
          </a:xfrm>
        </p:spPr>
        <p:txBody>
          <a:bodyPr tIns="0" rIns="0" bIns="0" anchor="t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H1 Hier steht eine </a:t>
            </a:r>
            <a:br>
              <a:rPr lang="de-DE"/>
            </a:br>
            <a:r>
              <a:rPr lang="de-DE"/>
              <a:t>zweizeilige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582E2-BC3D-ADC3-8643-EF05055C59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240" y="4432066"/>
            <a:ext cx="11144760" cy="365125"/>
          </a:xfrm>
        </p:spPr>
        <p:txBody>
          <a:bodyPr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8304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Über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808893"/>
            <a:ext cx="9144000" cy="1241832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H2 Hier steht eine </a:t>
            </a:r>
            <a:br>
              <a:rPr lang="de-DE"/>
            </a:br>
            <a:r>
              <a:rPr lang="de-DE"/>
              <a:t>zweizeilige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260101"/>
            <a:ext cx="9144000" cy="3651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41072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el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3153614"/>
            <a:ext cx="11160000" cy="553758"/>
          </a:xfrm>
        </p:spPr>
        <p:txBody>
          <a:bodyPr anchor="ctr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Denn Gott hat uns nicht einen Geist der Ängstlichkeit gegeben, sondern den Geist der Kraft, der Liebe und der Besonnenheit.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DE8C49-B7C0-397C-A494-0ED83B4604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111856"/>
            <a:ext cx="11160000" cy="554038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it-IT" sz="2000" b="0"/>
              <a:t>2 Tim 1,7</a:t>
            </a:r>
            <a:endParaRPr lang="de-DE" sz="2000" b="0"/>
          </a:p>
        </p:txBody>
      </p:sp>
      <p:grpSp>
        <p:nvGrpSpPr>
          <p:cNvPr id="5" name="Grafik 132">
            <a:extLst>
              <a:ext uri="{FF2B5EF4-FFF2-40B4-BE49-F238E27FC236}">
                <a16:creationId xmlns:a16="http://schemas.microsoft.com/office/drawing/2014/main" id="{8B3A85FB-419A-A804-1796-12C5861CB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03351" y="1168421"/>
            <a:ext cx="385297" cy="396000"/>
            <a:chOff x="5587839" y="2402702"/>
            <a:chExt cx="274319" cy="281939"/>
          </a:xfrm>
          <a:solidFill>
            <a:schemeClr val="tx1"/>
          </a:solidFill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BA4137CB-D351-572B-51E7-D927FAA421F5}"/>
                </a:ext>
              </a:extLst>
            </p:cNvPr>
            <p:cNvSpPr/>
            <p:nvPr/>
          </p:nvSpPr>
          <p:spPr>
            <a:xfrm>
              <a:off x="5587839" y="2402702"/>
              <a:ext cx="274319" cy="216217"/>
            </a:xfrm>
            <a:custGeom>
              <a:avLst/>
              <a:gdLst>
                <a:gd name="connsiteX0" fmla="*/ 170498 w 274319"/>
                <a:gd name="connsiteY0" fmla="*/ 0 h 216217"/>
                <a:gd name="connsiteX1" fmla="*/ 137160 w 274319"/>
                <a:gd name="connsiteY1" fmla="*/ 15240 h 216217"/>
                <a:gd name="connsiteX2" fmla="*/ 103823 w 274319"/>
                <a:gd name="connsiteY2" fmla="*/ 0 h 216217"/>
                <a:gd name="connsiteX3" fmla="*/ 0 w 274319"/>
                <a:gd name="connsiteY3" fmla="*/ 0 h 216217"/>
                <a:gd name="connsiteX4" fmla="*/ 0 w 274319"/>
                <a:gd name="connsiteY4" fmla="*/ 216218 h 216217"/>
                <a:gd name="connsiteX5" fmla="*/ 95250 w 274319"/>
                <a:gd name="connsiteY5" fmla="*/ 216218 h 216217"/>
                <a:gd name="connsiteX6" fmla="*/ 95250 w 274319"/>
                <a:gd name="connsiteY6" fmla="*/ 197168 h 216217"/>
                <a:gd name="connsiteX7" fmla="*/ 19050 w 274319"/>
                <a:gd name="connsiteY7" fmla="*/ 197168 h 216217"/>
                <a:gd name="connsiteX8" fmla="*/ 19050 w 274319"/>
                <a:gd name="connsiteY8" fmla="*/ 19050 h 216217"/>
                <a:gd name="connsiteX9" fmla="*/ 104775 w 274319"/>
                <a:gd name="connsiteY9" fmla="*/ 19050 h 216217"/>
                <a:gd name="connsiteX10" fmla="*/ 127635 w 274319"/>
                <a:gd name="connsiteY10" fmla="*/ 41910 h 216217"/>
                <a:gd name="connsiteX11" fmla="*/ 127635 w 274319"/>
                <a:gd name="connsiteY11" fmla="*/ 116205 h 216217"/>
                <a:gd name="connsiteX12" fmla="*/ 146685 w 274319"/>
                <a:gd name="connsiteY12" fmla="*/ 116205 h 216217"/>
                <a:gd name="connsiteX13" fmla="*/ 146685 w 274319"/>
                <a:gd name="connsiteY13" fmla="*/ 41910 h 216217"/>
                <a:gd name="connsiteX14" fmla="*/ 169545 w 274319"/>
                <a:gd name="connsiteY14" fmla="*/ 19050 h 216217"/>
                <a:gd name="connsiteX15" fmla="*/ 255270 w 274319"/>
                <a:gd name="connsiteY15" fmla="*/ 19050 h 216217"/>
                <a:gd name="connsiteX16" fmla="*/ 255270 w 274319"/>
                <a:gd name="connsiteY16" fmla="*/ 139065 h 216217"/>
                <a:gd name="connsiteX17" fmla="*/ 274320 w 274319"/>
                <a:gd name="connsiteY17" fmla="*/ 139065 h 216217"/>
                <a:gd name="connsiteX18" fmla="*/ 274320 w 274319"/>
                <a:gd name="connsiteY18" fmla="*/ 0 h 216217"/>
                <a:gd name="connsiteX19" fmla="*/ 170498 w 274319"/>
                <a:gd name="connsiteY19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319" h="216217">
                  <a:moveTo>
                    <a:pt x="170498" y="0"/>
                  </a:moveTo>
                  <a:cubicBezTo>
                    <a:pt x="157163" y="0"/>
                    <a:pt x="145733" y="5715"/>
                    <a:pt x="137160" y="15240"/>
                  </a:cubicBezTo>
                  <a:cubicBezTo>
                    <a:pt x="129540" y="5715"/>
                    <a:pt x="117158" y="0"/>
                    <a:pt x="103823" y="0"/>
                  </a:cubicBezTo>
                  <a:lnTo>
                    <a:pt x="0" y="0"/>
                  </a:lnTo>
                  <a:lnTo>
                    <a:pt x="0" y="216218"/>
                  </a:lnTo>
                  <a:lnTo>
                    <a:pt x="95250" y="216218"/>
                  </a:lnTo>
                  <a:lnTo>
                    <a:pt x="95250" y="197168"/>
                  </a:lnTo>
                  <a:lnTo>
                    <a:pt x="19050" y="197168"/>
                  </a:lnTo>
                  <a:lnTo>
                    <a:pt x="19050" y="19050"/>
                  </a:lnTo>
                  <a:lnTo>
                    <a:pt x="104775" y="19050"/>
                  </a:lnTo>
                  <a:cubicBezTo>
                    <a:pt x="117158" y="19050"/>
                    <a:pt x="127635" y="29528"/>
                    <a:pt x="127635" y="41910"/>
                  </a:cubicBezTo>
                  <a:lnTo>
                    <a:pt x="127635" y="116205"/>
                  </a:lnTo>
                  <a:lnTo>
                    <a:pt x="146685" y="116205"/>
                  </a:lnTo>
                  <a:lnTo>
                    <a:pt x="146685" y="41910"/>
                  </a:lnTo>
                  <a:cubicBezTo>
                    <a:pt x="146685" y="29528"/>
                    <a:pt x="157163" y="19050"/>
                    <a:pt x="169545" y="19050"/>
                  </a:cubicBezTo>
                  <a:lnTo>
                    <a:pt x="255270" y="19050"/>
                  </a:lnTo>
                  <a:lnTo>
                    <a:pt x="255270" y="139065"/>
                  </a:lnTo>
                  <a:lnTo>
                    <a:pt x="274320" y="139065"/>
                  </a:lnTo>
                  <a:lnTo>
                    <a:pt x="274320" y="0"/>
                  </a:lnTo>
                  <a:lnTo>
                    <a:pt x="1704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DF9A1046-9367-FA4A-6F71-C368A9F4AAA8}"/>
                </a:ext>
              </a:extLst>
            </p:cNvPr>
            <p:cNvSpPr/>
            <p:nvPr/>
          </p:nvSpPr>
          <p:spPr>
            <a:xfrm>
              <a:off x="5709758" y="2534147"/>
              <a:ext cx="149542" cy="150494"/>
            </a:xfrm>
            <a:custGeom>
              <a:avLst/>
              <a:gdLst>
                <a:gd name="connsiteX0" fmla="*/ 117158 w 149542"/>
                <a:gd name="connsiteY0" fmla="*/ 101917 h 150494"/>
                <a:gd name="connsiteX1" fmla="*/ 129540 w 149542"/>
                <a:gd name="connsiteY1" fmla="*/ 64770 h 150494"/>
                <a:gd name="connsiteX2" fmla="*/ 64770 w 149542"/>
                <a:gd name="connsiteY2" fmla="*/ 0 h 150494"/>
                <a:gd name="connsiteX3" fmla="*/ 0 w 149542"/>
                <a:gd name="connsiteY3" fmla="*/ 64770 h 150494"/>
                <a:gd name="connsiteX4" fmla="*/ 64770 w 149542"/>
                <a:gd name="connsiteY4" fmla="*/ 129540 h 150494"/>
                <a:gd name="connsiteX5" fmla="*/ 101918 w 149542"/>
                <a:gd name="connsiteY5" fmla="*/ 117157 h 150494"/>
                <a:gd name="connsiteX6" fmla="*/ 102870 w 149542"/>
                <a:gd name="connsiteY6" fmla="*/ 117157 h 150494"/>
                <a:gd name="connsiteX7" fmla="*/ 136208 w 149542"/>
                <a:gd name="connsiteY7" fmla="*/ 150495 h 150494"/>
                <a:gd name="connsiteX8" fmla="*/ 149543 w 149542"/>
                <a:gd name="connsiteY8" fmla="*/ 137160 h 150494"/>
                <a:gd name="connsiteX9" fmla="*/ 116205 w 149542"/>
                <a:gd name="connsiteY9" fmla="*/ 103823 h 150494"/>
                <a:gd name="connsiteX10" fmla="*/ 117158 w 149542"/>
                <a:gd name="connsiteY10" fmla="*/ 101917 h 150494"/>
                <a:gd name="connsiteX11" fmla="*/ 19050 w 149542"/>
                <a:gd name="connsiteY11" fmla="*/ 64770 h 150494"/>
                <a:gd name="connsiteX12" fmla="*/ 64770 w 149542"/>
                <a:gd name="connsiteY12" fmla="*/ 19050 h 150494"/>
                <a:gd name="connsiteX13" fmla="*/ 110490 w 149542"/>
                <a:gd name="connsiteY13" fmla="*/ 64770 h 150494"/>
                <a:gd name="connsiteX14" fmla="*/ 64770 w 149542"/>
                <a:gd name="connsiteY14" fmla="*/ 110490 h 150494"/>
                <a:gd name="connsiteX15" fmla="*/ 19050 w 149542"/>
                <a:gd name="connsiteY15" fmla="*/ 64770 h 15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542" h="150494">
                  <a:moveTo>
                    <a:pt x="117158" y="101917"/>
                  </a:moveTo>
                  <a:cubicBezTo>
                    <a:pt x="124778" y="91440"/>
                    <a:pt x="129540" y="78105"/>
                    <a:pt x="129540" y="64770"/>
                  </a:cubicBezTo>
                  <a:cubicBezTo>
                    <a:pt x="129540" y="29528"/>
                    <a:pt x="100013" y="0"/>
                    <a:pt x="64770" y="0"/>
                  </a:cubicBezTo>
                  <a:cubicBezTo>
                    <a:pt x="29528" y="0"/>
                    <a:pt x="0" y="29528"/>
                    <a:pt x="0" y="64770"/>
                  </a:cubicBezTo>
                  <a:cubicBezTo>
                    <a:pt x="0" y="100013"/>
                    <a:pt x="29528" y="129540"/>
                    <a:pt x="64770" y="129540"/>
                  </a:cubicBezTo>
                  <a:cubicBezTo>
                    <a:pt x="100013" y="129540"/>
                    <a:pt x="91440" y="124778"/>
                    <a:pt x="101918" y="117157"/>
                  </a:cubicBezTo>
                  <a:lnTo>
                    <a:pt x="102870" y="117157"/>
                  </a:lnTo>
                  <a:cubicBezTo>
                    <a:pt x="102870" y="117157"/>
                    <a:pt x="136208" y="150495"/>
                    <a:pt x="136208" y="150495"/>
                  </a:cubicBezTo>
                  <a:lnTo>
                    <a:pt x="149543" y="137160"/>
                  </a:lnTo>
                  <a:lnTo>
                    <a:pt x="116205" y="103823"/>
                  </a:lnTo>
                  <a:cubicBezTo>
                    <a:pt x="116205" y="103823"/>
                    <a:pt x="116205" y="102870"/>
                    <a:pt x="117158" y="101917"/>
                  </a:cubicBezTo>
                  <a:close/>
                  <a:moveTo>
                    <a:pt x="19050" y="64770"/>
                  </a:moveTo>
                  <a:cubicBezTo>
                    <a:pt x="19050" y="40005"/>
                    <a:pt x="40005" y="19050"/>
                    <a:pt x="64770" y="19050"/>
                  </a:cubicBezTo>
                  <a:cubicBezTo>
                    <a:pt x="89535" y="19050"/>
                    <a:pt x="110490" y="40005"/>
                    <a:pt x="110490" y="64770"/>
                  </a:cubicBezTo>
                  <a:cubicBezTo>
                    <a:pt x="110490" y="89535"/>
                    <a:pt x="89535" y="110490"/>
                    <a:pt x="64770" y="110490"/>
                  </a:cubicBezTo>
                  <a:cubicBezTo>
                    <a:pt x="40005" y="110490"/>
                    <a:pt x="19050" y="89535"/>
                    <a:pt x="19050" y="64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45530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chbl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7221" y="1391920"/>
            <a:ext cx="3897882" cy="3677920"/>
          </a:xfrm>
        </p:spPr>
        <p:txBody>
          <a:bodyPr anchor="ctr">
            <a:no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Wenn wir wollen, dass alles so bleibt, wie es ist, müssen wir alles ändern.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B38859-FF28-9C8A-34D1-6E71C29B4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5079" y="793856"/>
            <a:ext cx="2277201" cy="2254144"/>
          </a:xfrm>
        </p:spPr>
        <p:txBody>
          <a:bodyPr>
            <a:normAutofit/>
          </a:bodyPr>
          <a:lstStyle>
            <a:lvl1pPr algn="l">
              <a:defRPr sz="1600"/>
            </a:lvl1pPr>
          </a:lstStyle>
          <a:p>
            <a:r>
              <a:rPr lang="it-IT" sz="2000" b="0"/>
              <a:t>Giuseppe Tomasi di Lampedusa, </a:t>
            </a:r>
            <a:r>
              <a:rPr lang="it-IT" sz="2000" b="0" err="1"/>
              <a:t>Schriftsteller</a:t>
            </a:r>
            <a:endParaRPr lang="it-IT" sz="2000" b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74878B-A5DE-A458-6C85-408F8215B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5030" y="508001"/>
            <a:ext cx="5922264" cy="59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5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3153614"/>
            <a:ext cx="11160000" cy="553758"/>
          </a:xfrm>
        </p:spPr>
        <p:txBody>
          <a:bodyPr anchor="ctr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Wenn wir wollen, </a:t>
            </a:r>
            <a:br>
              <a:rPr lang="de-DE"/>
            </a:br>
            <a:r>
              <a:rPr lang="de-DE"/>
              <a:t>dass alles so bleibt, wie es ist, </a:t>
            </a:r>
            <a:br>
              <a:rPr lang="de-DE"/>
            </a:br>
            <a:r>
              <a:rPr lang="de-DE"/>
              <a:t>müssen wir alles ändern.</a:t>
            </a:r>
          </a:p>
        </p:txBody>
      </p:sp>
      <p:sp>
        <p:nvSpPr>
          <p:cNvPr id="12" name="Grafik 17">
            <a:extLst>
              <a:ext uri="{FF2B5EF4-FFF2-40B4-BE49-F238E27FC236}">
                <a16:creationId xmlns:a16="http://schemas.microsoft.com/office/drawing/2014/main" id="{B3E28283-A979-714A-D04B-2D7EF81FE0C5}"/>
              </a:ext>
            </a:extLst>
          </p:cNvPr>
          <p:cNvSpPr/>
          <p:nvPr userDrawn="1"/>
        </p:nvSpPr>
        <p:spPr>
          <a:xfrm>
            <a:off x="5910831" y="1153355"/>
            <a:ext cx="370338" cy="370422"/>
          </a:xfrm>
          <a:custGeom>
            <a:avLst/>
            <a:gdLst>
              <a:gd name="connsiteX0" fmla="*/ 175019 w 370338"/>
              <a:gd name="connsiteY0" fmla="*/ 334 h 370422"/>
              <a:gd name="connsiteX1" fmla="*/ 96409 w 370338"/>
              <a:gd name="connsiteY1" fmla="*/ 22720 h 370422"/>
              <a:gd name="connsiteX2" fmla="*/ 12869 w 370338"/>
              <a:gd name="connsiteY2" fmla="*/ 117440 h 370422"/>
              <a:gd name="connsiteX3" fmla="*/ 852 w 370338"/>
              <a:gd name="connsiteY3" fmla="*/ 203256 h 370422"/>
              <a:gd name="connsiteX4" fmla="*/ 17128 w 370338"/>
              <a:gd name="connsiteY4" fmla="*/ 263100 h 370422"/>
              <a:gd name="connsiteX5" fmla="*/ 19767 w 370338"/>
              <a:gd name="connsiteY5" fmla="*/ 268818 h 370422"/>
              <a:gd name="connsiteX6" fmla="*/ 12621 w 370338"/>
              <a:gd name="connsiteY6" fmla="*/ 316708 h 370422"/>
              <a:gd name="connsiteX7" fmla="*/ 5614 w 370338"/>
              <a:gd name="connsiteY7" fmla="*/ 364739 h 370422"/>
              <a:gd name="connsiteX8" fmla="*/ 53945 w 370338"/>
              <a:gd name="connsiteY8" fmla="*/ 357912 h 370422"/>
              <a:gd name="connsiteX9" fmla="*/ 102136 w 370338"/>
              <a:gd name="connsiteY9" fmla="*/ 350944 h 370422"/>
              <a:gd name="connsiteX10" fmla="*/ 107221 w 370338"/>
              <a:gd name="connsiteY10" fmla="*/ 353268 h 370422"/>
              <a:gd name="connsiteX11" fmla="*/ 136789 w 370338"/>
              <a:gd name="connsiteY11" fmla="*/ 364090 h 370422"/>
              <a:gd name="connsiteX12" fmla="*/ 233910 w 370338"/>
              <a:gd name="connsiteY12" fmla="*/ 363917 h 370422"/>
              <a:gd name="connsiteX13" fmla="*/ 343098 w 370338"/>
              <a:gd name="connsiteY13" fmla="*/ 282032 h 370422"/>
              <a:gd name="connsiteX14" fmla="*/ 367527 w 370338"/>
              <a:gd name="connsiteY14" fmla="*/ 217818 h 370422"/>
              <a:gd name="connsiteX15" fmla="*/ 363868 w 370338"/>
              <a:gd name="connsiteY15" fmla="*/ 136516 h 370422"/>
              <a:gd name="connsiteX16" fmla="*/ 281989 w 370338"/>
              <a:gd name="connsiteY16" fmla="*/ 27333 h 370422"/>
              <a:gd name="connsiteX17" fmla="*/ 245399 w 370338"/>
              <a:gd name="connsiteY17" fmla="*/ 10159 h 370422"/>
              <a:gd name="connsiteX18" fmla="*/ 194228 w 370338"/>
              <a:gd name="connsiteY18" fmla="*/ 305 h 370422"/>
              <a:gd name="connsiteX19" fmla="*/ 175019 w 370338"/>
              <a:gd name="connsiteY19" fmla="*/ 334 h 370422"/>
              <a:gd name="connsiteX20" fmla="*/ 174831 w 370338"/>
              <a:gd name="connsiteY20" fmla="*/ 25565 h 370422"/>
              <a:gd name="connsiteX21" fmla="*/ 73556 w 370338"/>
              <a:gd name="connsiteY21" fmla="*/ 70724 h 370422"/>
              <a:gd name="connsiteX22" fmla="*/ 28921 w 370338"/>
              <a:gd name="connsiteY22" fmla="*/ 219641 h 370422"/>
              <a:gd name="connsiteX23" fmla="*/ 42519 w 370338"/>
              <a:gd name="connsiteY23" fmla="*/ 257485 h 370422"/>
              <a:gd name="connsiteX24" fmla="*/ 45922 w 370338"/>
              <a:gd name="connsiteY24" fmla="*/ 264382 h 370422"/>
              <a:gd name="connsiteX25" fmla="*/ 40651 w 370338"/>
              <a:gd name="connsiteY25" fmla="*/ 299670 h 370422"/>
              <a:gd name="connsiteX26" fmla="*/ 35437 w 370338"/>
              <a:gd name="connsiteY26" fmla="*/ 335033 h 370422"/>
              <a:gd name="connsiteX27" fmla="*/ 70510 w 370338"/>
              <a:gd name="connsiteY27" fmla="*/ 330044 h 370422"/>
              <a:gd name="connsiteX28" fmla="*/ 106204 w 370338"/>
              <a:gd name="connsiteY28" fmla="*/ 324978 h 370422"/>
              <a:gd name="connsiteX29" fmla="*/ 113360 w 370338"/>
              <a:gd name="connsiteY29" fmla="*/ 328141 h 370422"/>
              <a:gd name="connsiteX30" fmla="*/ 131516 w 370338"/>
              <a:gd name="connsiteY30" fmla="*/ 335959 h 370422"/>
              <a:gd name="connsiteX31" fmla="*/ 220406 w 370338"/>
              <a:gd name="connsiteY31" fmla="*/ 341316 h 370422"/>
              <a:gd name="connsiteX32" fmla="*/ 313267 w 370338"/>
              <a:gd name="connsiteY32" fmla="*/ 281079 h 370422"/>
              <a:gd name="connsiteX33" fmla="*/ 341267 w 370338"/>
              <a:gd name="connsiteY33" fmla="*/ 150020 h 370422"/>
              <a:gd name="connsiteX34" fmla="*/ 280181 w 370338"/>
              <a:gd name="connsiteY34" fmla="*/ 56503 h 370422"/>
              <a:gd name="connsiteX35" fmla="*/ 174831 w 370338"/>
              <a:gd name="connsiteY35" fmla="*/ 25565 h 370422"/>
              <a:gd name="connsiteX36" fmla="*/ 110611 w 370338"/>
              <a:gd name="connsiteY36" fmla="*/ 150020 h 370422"/>
              <a:gd name="connsiteX37" fmla="*/ 110611 w 370338"/>
              <a:gd name="connsiteY37" fmla="*/ 162638 h 370422"/>
              <a:gd name="connsiteX38" fmla="*/ 127937 w 370338"/>
              <a:gd name="connsiteY38" fmla="*/ 162638 h 370422"/>
              <a:gd name="connsiteX39" fmla="*/ 145263 w 370338"/>
              <a:gd name="connsiteY39" fmla="*/ 162638 h 370422"/>
              <a:gd name="connsiteX40" fmla="*/ 145256 w 370338"/>
              <a:gd name="connsiteY40" fmla="*/ 179870 h 370422"/>
              <a:gd name="connsiteX41" fmla="*/ 144872 w 370338"/>
              <a:gd name="connsiteY41" fmla="*/ 199738 h 370422"/>
              <a:gd name="connsiteX42" fmla="*/ 131125 w 370338"/>
              <a:gd name="connsiteY42" fmla="*/ 215169 h 370422"/>
              <a:gd name="connsiteX43" fmla="*/ 127670 w 370338"/>
              <a:gd name="connsiteY43" fmla="*/ 215746 h 370422"/>
              <a:gd name="connsiteX44" fmla="*/ 126431 w 370338"/>
              <a:gd name="connsiteY44" fmla="*/ 215746 h 370422"/>
              <a:gd name="connsiteX45" fmla="*/ 126431 w 370338"/>
              <a:gd name="connsiteY45" fmla="*/ 228364 h 370422"/>
              <a:gd name="connsiteX46" fmla="*/ 126431 w 370338"/>
              <a:gd name="connsiteY46" fmla="*/ 240982 h 370422"/>
              <a:gd name="connsiteX47" fmla="*/ 128031 w 370338"/>
              <a:gd name="connsiteY47" fmla="*/ 240981 h 370422"/>
              <a:gd name="connsiteX48" fmla="*/ 145452 w 370338"/>
              <a:gd name="connsiteY48" fmla="*/ 236565 h 370422"/>
              <a:gd name="connsiteX49" fmla="*/ 168976 w 370338"/>
              <a:gd name="connsiteY49" fmla="*/ 207523 h 370422"/>
              <a:gd name="connsiteX50" fmla="*/ 170493 w 370338"/>
              <a:gd name="connsiteY50" fmla="*/ 166499 h 370422"/>
              <a:gd name="connsiteX51" fmla="*/ 170499 w 370338"/>
              <a:gd name="connsiteY51" fmla="*/ 137402 h 370422"/>
              <a:gd name="connsiteX52" fmla="*/ 140555 w 370338"/>
              <a:gd name="connsiteY52" fmla="*/ 137402 h 370422"/>
              <a:gd name="connsiteX53" fmla="*/ 110611 w 370338"/>
              <a:gd name="connsiteY53" fmla="*/ 137402 h 370422"/>
              <a:gd name="connsiteX54" fmla="*/ 110611 w 370338"/>
              <a:gd name="connsiteY54" fmla="*/ 150020 h 370422"/>
              <a:gd name="connsiteX55" fmla="*/ 189044 w 370338"/>
              <a:gd name="connsiteY55" fmla="*/ 149926 h 370422"/>
              <a:gd name="connsiteX56" fmla="*/ 189144 w 370338"/>
              <a:gd name="connsiteY56" fmla="*/ 162450 h 370422"/>
              <a:gd name="connsiteX57" fmla="*/ 206375 w 370338"/>
              <a:gd name="connsiteY57" fmla="*/ 162548 h 370422"/>
              <a:gd name="connsiteX58" fmla="*/ 223607 w 370338"/>
              <a:gd name="connsiteY58" fmla="*/ 162646 h 370422"/>
              <a:gd name="connsiteX59" fmla="*/ 223601 w 370338"/>
              <a:gd name="connsiteY59" fmla="*/ 180815 h 370422"/>
              <a:gd name="connsiteX60" fmla="*/ 221540 w 370338"/>
              <a:gd name="connsiteY60" fmla="*/ 205569 h 370422"/>
              <a:gd name="connsiteX61" fmla="*/ 213890 w 370338"/>
              <a:gd name="connsiteY61" fmla="*/ 213416 h 370422"/>
              <a:gd name="connsiteX62" fmla="*/ 206014 w 370338"/>
              <a:gd name="connsiteY62" fmla="*/ 215746 h 370422"/>
              <a:gd name="connsiteX63" fmla="*/ 204775 w 370338"/>
              <a:gd name="connsiteY63" fmla="*/ 215746 h 370422"/>
              <a:gd name="connsiteX64" fmla="*/ 204775 w 370338"/>
              <a:gd name="connsiteY64" fmla="*/ 228364 h 370422"/>
              <a:gd name="connsiteX65" fmla="*/ 204775 w 370338"/>
              <a:gd name="connsiteY65" fmla="*/ 240982 h 370422"/>
              <a:gd name="connsiteX66" fmla="*/ 206375 w 370338"/>
              <a:gd name="connsiteY66" fmla="*/ 240980 h 370422"/>
              <a:gd name="connsiteX67" fmla="*/ 221337 w 370338"/>
              <a:gd name="connsiteY67" fmla="*/ 237695 h 370422"/>
              <a:gd name="connsiteX68" fmla="*/ 246754 w 370338"/>
              <a:gd name="connsiteY68" fmla="*/ 210096 h 370422"/>
              <a:gd name="connsiteX69" fmla="*/ 248836 w 370338"/>
              <a:gd name="connsiteY69" fmla="*/ 168194 h 370422"/>
              <a:gd name="connsiteX70" fmla="*/ 248843 w 370338"/>
              <a:gd name="connsiteY70" fmla="*/ 137402 h 370422"/>
              <a:gd name="connsiteX71" fmla="*/ 218894 w 370338"/>
              <a:gd name="connsiteY71" fmla="*/ 137402 h 370422"/>
              <a:gd name="connsiteX72" fmla="*/ 188945 w 370338"/>
              <a:gd name="connsiteY72" fmla="*/ 137402 h 370422"/>
              <a:gd name="connsiteX73" fmla="*/ 189044 w 370338"/>
              <a:gd name="connsiteY73" fmla="*/ 149926 h 37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0338" h="370422">
                <a:moveTo>
                  <a:pt x="175019" y="334"/>
                </a:moveTo>
                <a:cubicBezTo>
                  <a:pt x="147850" y="1719"/>
                  <a:pt x="120718" y="9445"/>
                  <a:pt x="96409" y="22720"/>
                </a:cubicBezTo>
                <a:cubicBezTo>
                  <a:pt x="58362" y="43497"/>
                  <a:pt x="28460" y="77400"/>
                  <a:pt x="12869" y="117440"/>
                </a:cubicBezTo>
                <a:cubicBezTo>
                  <a:pt x="2020" y="145298"/>
                  <a:pt x="-1907" y="173344"/>
                  <a:pt x="852" y="203256"/>
                </a:cubicBezTo>
                <a:cubicBezTo>
                  <a:pt x="2753" y="223869"/>
                  <a:pt x="8104" y="243546"/>
                  <a:pt x="17128" y="263100"/>
                </a:cubicBezTo>
                <a:lnTo>
                  <a:pt x="19767" y="268818"/>
                </a:lnTo>
                <a:lnTo>
                  <a:pt x="12621" y="316708"/>
                </a:lnTo>
                <a:cubicBezTo>
                  <a:pt x="8691" y="343049"/>
                  <a:pt x="5538" y="364663"/>
                  <a:pt x="5614" y="364739"/>
                </a:cubicBezTo>
                <a:cubicBezTo>
                  <a:pt x="5691" y="364816"/>
                  <a:pt x="27440" y="361744"/>
                  <a:pt x="53945" y="357912"/>
                </a:cubicBezTo>
                <a:lnTo>
                  <a:pt x="102136" y="350944"/>
                </a:lnTo>
                <a:lnTo>
                  <a:pt x="107221" y="353268"/>
                </a:lnTo>
                <a:cubicBezTo>
                  <a:pt x="117389" y="357913"/>
                  <a:pt x="127148" y="361485"/>
                  <a:pt x="136789" y="364090"/>
                </a:cubicBezTo>
                <a:cubicBezTo>
                  <a:pt x="168246" y="372593"/>
                  <a:pt x="202525" y="372531"/>
                  <a:pt x="233910" y="363917"/>
                </a:cubicBezTo>
                <a:cubicBezTo>
                  <a:pt x="279407" y="351430"/>
                  <a:pt x="318310" y="322255"/>
                  <a:pt x="343098" y="282032"/>
                </a:cubicBezTo>
                <a:cubicBezTo>
                  <a:pt x="354723" y="263168"/>
                  <a:pt x="363674" y="239639"/>
                  <a:pt x="367527" y="217818"/>
                </a:cubicBezTo>
                <a:cubicBezTo>
                  <a:pt x="372269" y="190956"/>
                  <a:pt x="370987" y="162452"/>
                  <a:pt x="363868" y="136516"/>
                </a:cubicBezTo>
                <a:cubicBezTo>
                  <a:pt x="351382" y="91023"/>
                  <a:pt x="322184" y="52088"/>
                  <a:pt x="281989" y="27333"/>
                </a:cubicBezTo>
                <a:cubicBezTo>
                  <a:pt x="271155" y="20661"/>
                  <a:pt x="257865" y="14423"/>
                  <a:pt x="245399" y="10159"/>
                </a:cubicBezTo>
                <a:cubicBezTo>
                  <a:pt x="227854" y="4159"/>
                  <a:pt x="212733" y="1247"/>
                  <a:pt x="194228" y="305"/>
                </a:cubicBezTo>
                <a:cubicBezTo>
                  <a:pt x="186120" y="-108"/>
                  <a:pt x="183614" y="-104"/>
                  <a:pt x="175019" y="334"/>
                </a:cubicBezTo>
                <a:moveTo>
                  <a:pt x="174831" y="25565"/>
                </a:moveTo>
                <a:cubicBezTo>
                  <a:pt x="136609" y="28069"/>
                  <a:pt x="101051" y="43925"/>
                  <a:pt x="73556" y="70724"/>
                </a:cubicBezTo>
                <a:cubicBezTo>
                  <a:pt x="33864" y="109410"/>
                  <a:pt x="17070" y="165439"/>
                  <a:pt x="28921" y="219641"/>
                </a:cubicBezTo>
                <a:cubicBezTo>
                  <a:pt x="31798" y="232804"/>
                  <a:pt x="35698" y="243658"/>
                  <a:pt x="42519" y="257485"/>
                </a:cubicBezTo>
                <a:lnTo>
                  <a:pt x="45922" y="264382"/>
                </a:lnTo>
                <a:lnTo>
                  <a:pt x="40651" y="299670"/>
                </a:lnTo>
                <a:cubicBezTo>
                  <a:pt x="37752" y="319078"/>
                  <a:pt x="35405" y="334991"/>
                  <a:pt x="35437" y="335033"/>
                </a:cubicBezTo>
                <a:cubicBezTo>
                  <a:pt x="35468" y="335074"/>
                  <a:pt x="51251" y="332829"/>
                  <a:pt x="70510" y="330044"/>
                </a:cubicBezTo>
                <a:cubicBezTo>
                  <a:pt x="89769" y="327261"/>
                  <a:pt x="105831" y="324981"/>
                  <a:pt x="106204" y="324978"/>
                </a:cubicBezTo>
                <a:cubicBezTo>
                  <a:pt x="106576" y="324977"/>
                  <a:pt x="109796" y="326401"/>
                  <a:pt x="113360" y="328141"/>
                </a:cubicBezTo>
                <a:cubicBezTo>
                  <a:pt x="120600" y="331679"/>
                  <a:pt x="125390" y="333741"/>
                  <a:pt x="131516" y="335959"/>
                </a:cubicBezTo>
                <a:cubicBezTo>
                  <a:pt x="159287" y="346013"/>
                  <a:pt x="191342" y="347946"/>
                  <a:pt x="220406" y="341316"/>
                </a:cubicBezTo>
                <a:cubicBezTo>
                  <a:pt x="257663" y="332818"/>
                  <a:pt x="290217" y="311701"/>
                  <a:pt x="313267" y="281079"/>
                </a:cubicBezTo>
                <a:cubicBezTo>
                  <a:pt x="341205" y="243965"/>
                  <a:pt x="351591" y="195352"/>
                  <a:pt x="341267" y="150020"/>
                </a:cubicBezTo>
                <a:cubicBezTo>
                  <a:pt x="332715" y="112470"/>
                  <a:pt x="311265" y="79634"/>
                  <a:pt x="280181" y="56503"/>
                </a:cubicBezTo>
                <a:cubicBezTo>
                  <a:pt x="250336" y="34297"/>
                  <a:pt x="212253" y="23113"/>
                  <a:pt x="174831" y="25565"/>
                </a:cubicBezTo>
                <a:moveTo>
                  <a:pt x="110611" y="150020"/>
                </a:moveTo>
                <a:lnTo>
                  <a:pt x="110611" y="162638"/>
                </a:lnTo>
                <a:lnTo>
                  <a:pt x="127937" y="162638"/>
                </a:lnTo>
                <a:lnTo>
                  <a:pt x="145263" y="162638"/>
                </a:lnTo>
                <a:lnTo>
                  <a:pt x="145256" y="179870"/>
                </a:lnTo>
                <a:cubicBezTo>
                  <a:pt x="145252" y="189348"/>
                  <a:pt x="145079" y="198288"/>
                  <a:pt x="144872" y="199738"/>
                </a:cubicBezTo>
                <a:cubicBezTo>
                  <a:pt x="143836" y="206979"/>
                  <a:pt x="138177" y="213332"/>
                  <a:pt x="131125" y="215169"/>
                </a:cubicBezTo>
                <a:cubicBezTo>
                  <a:pt x="129906" y="215486"/>
                  <a:pt x="128352" y="215746"/>
                  <a:pt x="127670" y="215746"/>
                </a:cubicBezTo>
                <a:lnTo>
                  <a:pt x="126431" y="215746"/>
                </a:lnTo>
                <a:lnTo>
                  <a:pt x="126431" y="228364"/>
                </a:lnTo>
                <a:lnTo>
                  <a:pt x="126431" y="240982"/>
                </a:lnTo>
                <a:lnTo>
                  <a:pt x="128031" y="240981"/>
                </a:lnTo>
                <a:cubicBezTo>
                  <a:pt x="132648" y="240976"/>
                  <a:pt x="140697" y="238936"/>
                  <a:pt x="145452" y="236565"/>
                </a:cubicBezTo>
                <a:cubicBezTo>
                  <a:pt x="157449" y="230583"/>
                  <a:pt x="165684" y="220416"/>
                  <a:pt x="168976" y="207523"/>
                </a:cubicBezTo>
                <a:cubicBezTo>
                  <a:pt x="170276" y="202434"/>
                  <a:pt x="170487" y="196716"/>
                  <a:pt x="170493" y="166499"/>
                </a:cubicBezTo>
                <a:lnTo>
                  <a:pt x="170499" y="137402"/>
                </a:lnTo>
                <a:lnTo>
                  <a:pt x="140555" y="137402"/>
                </a:lnTo>
                <a:lnTo>
                  <a:pt x="110611" y="137402"/>
                </a:lnTo>
                <a:lnTo>
                  <a:pt x="110611" y="150020"/>
                </a:lnTo>
                <a:moveTo>
                  <a:pt x="189044" y="149926"/>
                </a:moveTo>
                <a:lnTo>
                  <a:pt x="189144" y="162450"/>
                </a:lnTo>
                <a:lnTo>
                  <a:pt x="206375" y="162548"/>
                </a:lnTo>
                <a:lnTo>
                  <a:pt x="223607" y="162646"/>
                </a:lnTo>
                <a:lnTo>
                  <a:pt x="223601" y="180815"/>
                </a:lnTo>
                <a:cubicBezTo>
                  <a:pt x="223596" y="200445"/>
                  <a:pt x="223489" y="201721"/>
                  <a:pt x="221540" y="205569"/>
                </a:cubicBezTo>
                <a:cubicBezTo>
                  <a:pt x="220187" y="208237"/>
                  <a:pt x="216491" y="212030"/>
                  <a:pt x="213890" y="213416"/>
                </a:cubicBezTo>
                <a:cubicBezTo>
                  <a:pt x="211470" y="214705"/>
                  <a:pt x="207952" y="215746"/>
                  <a:pt x="206014" y="215746"/>
                </a:cubicBezTo>
                <a:lnTo>
                  <a:pt x="204775" y="215746"/>
                </a:lnTo>
                <a:lnTo>
                  <a:pt x="204775" y="228364"/>
                </a:lnTo>
                <a:lnTo>
                  <a:pt x="204775" y="240982"/>
                </a:lnTo>
                <a:lnTo>
                  <a:pt x="206375" y="240980"/>
                </a:lnTo>
                <a:cubicBezTo>
                  <a:pt x="210221" y="240972"/>
                  <a:pt x="216750" y="239539"/>
                  <a:pt x="221337" y="237695"/>
                </a:cubicBezTo>
                <a:cubicBezTo>
                  <a:pt x="233358" y="232861"/>
                  <a:pt x="242783" y="222628"/>
                  <a:pt x="246754" y="210096"/>
                </a:cubicBezTo>
                <a:cubicBezTo>
                  <a:pt x="248716" y="203902"/>
                  <a:pt x="248828" y="201667"/>
                  <a:pt x="248836" y="168194"/>
                </a:cubicBezTo>
                <a:lnTo>
                  <a:pt x="248843" y="137402"/>
                </a:lnTo>
                <a:lnTo>
                  <a:pt x="218894" y="137402"/>
                </a:lnTo>
                <a:lnTo>
                  <a:pt x="188945" y="137402"/>
                </a:lnTo>
                <a:lnTo>
                  <a:pt x="189044" y="149926"/>
                </a:ln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B38859-FF28-9C8A-34D1-6E71C29B4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5111856"/>
            <a:ext cx="11160000" cy="554038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it-IT" sz="2000" b="0"/>
              <a:t>Giuseppe Tomasi di Lampedusa, </a:t>
            </a:r>
            <a:r>
              <a:rPr lang="it-IT" sz="2000" b="0" err="1"/>
              <a:t>Schriftsteller</a:t>
            </a:r>
            <a:endParaRPr lang="it-IT" sz="2000" b="0"/>
          </a:p>
        </p:txBody>
      </p:sp>
    </p:spTree>
    <p:extLst>
      <p:ext uri="{BB962C8B-B14F-4D97-AF65-F5344CB8AC3E}">
        <p14:creationId xmlns:p14="http://schemas.microsoft.com/office/powerpoint/2010/main" val="402066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80DE7F-C575-C8C4-5987-F06299700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8737600" cy="3962400"/>
          </a:xfrm>
        </p:spPr>
        <p:txBody>
          <a:bodyPr/>
          <a:lstStyle>
            <a:lvl1pPr>
              <a:tabLst>
                <a:tab pos="1971675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 </a:t>
            </a: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2063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5722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C06A3AB-EEB2-4EB4-5904-5722C6421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678" y="1866900"/>
            <a:ext cx="5400000" cy="3962400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endParaRPr lang="en-GB"/>
          </a:p>
          <a:p>
            <a:pPr lvl="0"/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endParaRPr lang="en-GB"/>
          </a:p>
          <a:p>
            <a:pPr lvl="0"/>
            <a:r>
              <a:rPr lang="en-GB"/>
              <a:t>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acurat</a:t>
            </a:r>
            <a:endParaRPr lang="en-GB"/>
          </a:p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endParaRPr lang="en-GB"/>
          </a:p>
          <a:p>
            <a:pPr lvl="0"/>
            <a:r>
              <a:rPr lang="en-GB"/>
              <a:t>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endParaRPr lang="en-DE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1492BE7-C9E6-E600-4BBB-0408964707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FA97FCE-9DF4-EA59-8735-0AE07DD2E8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1BC252-B247-D0CC-7C09-535835FD1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37147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7E3584-88D4-7340-8A3E-55815D7505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8" y="1862781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Hier kommt ein Bild oder Grafik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21DA58-D875-797B-0484-9D29318C9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381958-FB0B-8427-A8D1-C1C0FF4273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6891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n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2F4A2C-7665-BE04-FD10-F507BC2B16DD}"/>
              </a:ext>
            </a:extLst>
          </p:cNvPr>
          <p:cNvSpPr txBox="1">
            <a:spLocks/>
          </p:cNvSpPr>
          <p:nvPr userDrawn="1"/>
        </p:nvSpPr>
        <p:spPr>
          <a:xfrm>
            <a:off x="736107" y="782649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>
                <a:solidFill>
                  <a:srgbClr val="640E72"/>
                </a:solidFill>
                <a:latin typeface="AvenirNext LT Pro Bold" panose="020B0504020202020204" pitchFamily="34" charset="0"/>
              </a:rPr>
              <a:t>Primärfarben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65090F-1D99-3E29-71D9-D734E3639593}"/>
              </a:ext>
            </a:extLst>
          </p:cNvPr>
          <p:cNvSpPr txBox="1">
            <a:spLocks/>
          </p:cNvSpPr>
          <p:nvPr userDrawn="1"/>
        </p:nvSpPr>
        <p:spPr>
          <a:xfrm>
            <a:off x="6831755" y="782649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kern="1200">
                <a:solidFill>
                  <a:srgbClr val="640E72"/>
                </a:solidFill>
                <a:latin typeface="AvenirNext LT Pro Bold" panose="020B0504020202020204" pitchFamily="34" charset="0"/>
                <a:ea typeface="+mj-ea"/>
                <a:cs typeface="+mj-cs"/>
              </a:rPr>
              <a:t>Sekundärfarben</a:t>
            </a:r>
          </a:p>
        </p:txBody>
      </p:sp>
      <p:sp>
        <p:nvSpPr>
          <p:cNvPr id="9" name="Rechteck 24">
            <a:extLst>
              <a:ext uri="{FF2B5EF4-FFF2-40B4-BE49-F238E27FC236}">
                <a16:creationId xmlns:a16="http://schemas.microsoft.com/office/drawing/2014/main" id="{E55B9E93-E03A-EE49-04C2-325BB6D3D297}"/>
              </a:ext>
            </a:extLst>
          </p:cNvPr>
          <p:cNvSpPr/>
          <p:nvPr userDrawn="1"/>
        </p:nvSpPr>
        <p:spPr>
          <a:xfrm>
            <a:off x="724537" y="1303724"/>
            <a:ext cx="1661042" cy="1160024"/>
          </a:xfrm>
          <a:prstGeom prst="rect">
            <a:avLst/>
          </a:prstGeom>
          <a:solidFill>
            <a:srgbClr val="6B0E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Rechteck 25">
            <a:extLst>
              <a:ext uri="{FF2B5EF4-FFF2-40B4-BE49-F238E27FC236}">
                <a16:creationId xmlns:a16="http://schemas.microsoft.com/office/drawing/2014/main" id="{36A801EE-29D6-3700-D167-98AF2D46AD64}"/>
              </a:ext>
            </a:extLst>
          </p:cNvPr>
          <p:cNvSpPr/>
          <p:nvPr userDrawn="1"/>
        </p:nvSpPr>
        <p:spPr>
          <a:xfrm>
            <a:off x="2304406" y="1303724"/>
            <a:ext cx="1661042" cy="1160024"/>
          </a:xfrm>
          <a:prstGeom prst="rect">
            <a:avLst/>
          </a:prstGeom>
          <a:solidFill>
            <a:srgbClr val="FF74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26">
            <a:extLst>
              <a:ext uri="{FF2B5EF4-FFF2-40B4-BE49-F238E27FC236}">
                <a16:creationId xmlns:a16="http://schemas.microsoft.com/office/drawing/2014/main" id="{6430719F-2FF3-2CD5-9962-9132E25F62AE}"/>
              </a:ext>
            </a:extLst>
          </p:cNvPr>
          <p:cNvSpPr/>
          <p:nvPr userDrawn="1"/>
        </p:nvSpPr>
        <p:spPr>
          <a:xfrm>
            <a:off x="3910829" y="1303723"/>
            <a:ext cx="1634487" cy="1160024"/>
          </a:xfrm>
          <a:prstGeom prst="rect">
            <a:avLst/>
          </a:prstGeom>
          <a:solidFill>
            <a:srgbClr val="EEEE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12" name="Rechteck 24">
            <a:extLst>
              <a:ext uri="{FF2B5EF4-FFF2-40B4-BE49-F238E27FC236}">
                <a16:creationId xmlns:a16="http://schemas.microsoft.com/office/drawing/2014/main" id="{C8651764-E1F4-BADF-DFD5-50B9E4025713}"/>
              </a:ext>
            </a:extLst>
          </p:cNvPr>
          <p:cNvSpPr/>
          <p:nvPr userDrawn="1"/>
        </p:nvSpPr>
        <p:spPr>
          <a:xfrm>
            <a:off x="724537" y="2206576"/>
            <a:ext cx="552643" cy="279441"/>
          </a:xfrm>
          <a:prstGeom prst="rect">
            <a:avLst/>
          </a:prstGeom>
          <a:solidFill>
            <a:srgbClr val="3B07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640E72"/>
              </a:solidFill>
            </a:endParaRPr>
          </a:p>
        </p:txBody>
      </p:sp>
      <p:sp>
        <p:nvSpPr>
          <p:cNvPr id="13" name="Rechteck 24">
            <a:extLst>
              <a:ext uri="{FF2B5EF4-FFF2-40B4-BE49-F238E27FC236}">
                <a16:creationId xmlns:a16="http://schemas.microsoft.com/office/drawing/2014/main" id="{C040CE5C-55A1-B779-F7D5-D16F8C7F9053}"/>
              </a:ext>
            </a:extLst>
          </p:cNvPr>
          <p:cNvSpPr/>
          <p:nvPr userDrawn="1"/>
        </p:nvSpPr>
        <p:spPr>
          <a:xfrm>
            <a:off x="1075952" y="2206576"/>
            <a:ext cx="552643" cy="279441"/>
          </a:xfrm>
          <a:prstGeom prst="rect">
            <a:avLst/>
          </a:prstGeom>
          <a:solidFill>
            <a:srgbClr val="8419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4" name="Rechteck 24">
            <a:extLst>
              <a:ext uri="{FF2B5EF4-FFF2-40B4-BE49-F238E27FC236}">
                <a16:creationId xmlns:a16="http://schemas.microsoft.com/office/drawing/2014/main" id="{1F998570-5E47-D768-EE49-A33A8CFA82CE}"/>
              </a:ext>
            </a:extLst>
          </p:cNvPr>
          <p:cNvSpPr/>
          <p:nvPr userDrawn="1"/>
        </p:nvSpPr>
        <p:spPr>
          <a:xfrm>
            <a:off x="1427367" y="2206575"/>
            <a:ext cx="552643" cy="279441"/>
          </a:xfrm>
          <a:prstGeom prst="rect">
            <a:avLst/>
          </a:prstGeom>
          <a:solidFill>
            <a:srgbClr val="A13E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5" name="Rechteck 24">
            <a:extLst>
              <a:ext uri="{FF2B5EF4-FFF2-40B4-BE49-F238E27FC236}">
                <a16:creationId xmlns:a16="http://schemas.microsoft.com/office/drawing/2014/main" id="{B8C7DD44-91E3-5B5A-8A5F-D82405B0E4BA}"/>
              </a:ext>
            </a:extLst>
          </p:cNvPr>
          <p:cNvSpPr/>
          <p:nvPr userDrawn="1"/>
        </p:nvSpPr>
        <p:spPr>
          <a:xfrm>
            <a:off x="1778769" y="2206575"/>
            <a:ext cx="552643" cy="279441"/>
          </a:xfrm>
          <a:prstGeom prst="rect">
            <a:avLst/>
          </a:prstGeom>
          <a:solidFill>
            <a:srgbClr val="DEB9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6" name="Rechteck 24">
            <a:extLst>
              <a:ext uri="{FF2B5EF4-FFF2-40B4-BE49-F238E27FC236}">
                <a16:creationId xmlns:a16="http://schemas.microsoft.com/office/drawing/2014/main" id="{29433627-4784-BFD4-E8F3-E2B7FE86A4AE}"/>
              </a:ext>
            </a:extLst>
          </p:cNvPr>
          <p:cNvSpPr/>
          <p:nvPr userDrawn="1"/>
        </p:nvSpPr>
        <p:spPr>
          <a:xfrm>
            <a:off x="2303955" y="2206576"/>
            <a:ext cx="552643" cy="279441"/>
          </a:xfrm>
          <a:prstGeom prst="rect">
            <a:avLst/>
          </a:prstGeom>
          <a:solidFill>
            <a:srgbClr val="FF5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640E72"/>
              </a:solidFill>
            </a:endParaRPr>
          </a:p>
        </p:txBody>
      </p:sp>
      <p:sp>
        <p:nvSpPr>
          <p:cNvPr id="17" name="Rechteck 24">
            <a:extLst>
              <a:ext uri="{FF2B5EF4-FFF2-40B4-BE49-F238E27FC236}">
                <a16:creationId xmlns:a16="http://schemas.microsoft.com/office/drawing/2014/main" id="{AD7CEAC4-ACAD-F9ED-EAC7-0FCA0157C7C2}"/>
              </a:ext>
            </a:extLst>
          </p:cNvPr>
          <p:cNvSpPr/>
          <p:nvPr userDrawn="1"/>
        </p:nvSpPr>
        <p:spPr>
          <a:xfrm>
            <a:off x="2655370" y="2206576"/>
            <a:ext cx="552643" cy="279441"/>
          </a:xfrm>
          <a:prstGeom prst="rect">
            <a:avLst/>
          </a:prstGeom>
          <a:solidFill>
            <a:srgbClr val="FF9C9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8" name="Rechteck 24">
            <a:extLst>
              <a:ext uri="{FF2B5EF4-FFF2-40B4-BE49-F238E27FC236}">
                <a16:creationId xmlns:a16="http://schemas.microsoft.com/office/drawing/2014/main" id="{CF8085C6-E953-79B2-672F-945E879494E1}"/>
              </a:ext>
            </a:extLst>
          </p:cNvPr>
          <p:cNvSpPr/>
          <p:nvPr userDrawn="1"/>
        </p:nvSpPr>
        <p:spPr>
          <a:xfrm>
            <a:off x="3006785" y="2206575"/>
            <a:ext cx="552643" cy="279441"/>
          </a:xfrm>
          <a:prstGeom prst="rect">
            <a:avLst/>
          </a:prstGeom>
          <a:solidFill>
            <a:srgbClr val="FFCF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EAC7DDF-2C55-BC2F-E3C5-FF27FA21950E}"/>
              </a:ext>
            </a:extLst>
          </p:cNvPr>
          <p:cNvSpPr/>
          <p:nvPr userDrawn="1"/>
        </p:nvSpPr>
        <p:spPr>
          <a:xfrm>
            <a:off x="3358187" y="2206575"/>
            <a:ext cx="552643" cy="279441"/>
          </a:xfrm>
          <a:prstGeom prst="rect">
            <a:avLst/>
          </a:prstGeom>
          <a:solidFill>
            <a:srgbClr val="FFEC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20" name="Rechteck 24">
            <a:extLst>
              <a:ext uri="{FF2B5EF4-FFF2-40B4-BE49-F238E27FC236}">
                <a16:creationId xmlns:a16="http://schemas.microsoft.com/office/drawing/2014/main" id="{FDAE9933-44F7-7B1F-7ADD-8A63CDB9944F}"/>
              </a:ext>
            </a:extLst>
          </p:cNvPr>
          <p:cNvSpPr/>
          <p:nvPr userDrawn="1"/>
        </p:nvSpPr>
        <p:spPr>
          <a:xfrm>
            <a:off x="6833315" y="1303724"/>
            <a:ext cx="1082473" cy="590545"/>
          </a:xfrm>
          <a:prstGeom prst="rect">
            <a:avLst/>
          </a:prstGeom>
          <a:solidFill>
            <a:srgbClr val="F6C14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Rechteck 25">
            <a:extLst>
              <a:ext uri="{FF2B5EF4-FFF2-40B4-BE49-F238E27FC236}">
                <a16:creationId xmlns:a16="http://schemas.microsoft.com/office/drawing/2014/main" id="{E8C7EB37-B2B2-F08E-C37D-267FC7D1B726}"/>
              </a:ext>
            </a:extLst>
          </p:cNvPr>
          <p:cNvSpPr/>
          <p:nvPr userDrawn="1"/>
        </p:nvSpPr>
        <p:spPr>
          <a:xfrm>
            <a:off x="7917430" y="1303724"/>
            <a:ext cx="1139586" cy="590545"/>
          </a:xfrm>
          <a:prstGeom prst="rect">
            <a:avLst/>
          </a:prstGeom>
          <a:solidFill>
            <a:srgbClr val="D1E64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6">
            <a:extLst>
              <a:ext uri="{FF2B5EF4-FFF2-40B4-BE49-F238E27FC236}">
                <a16:creationId xmlns:a16="http://schemas.microsoft.com/office/drawing/2014/main" id="{3BD2ED1E-6147-B409-1956-5AB45D9BA8AD}"/>
              </a:ext>
            </a:extLst>
          </p:cNvPr>
          <p:cNvSpPr/>
          <p:nvPr userDrawn="1"/>
        </p:nvSpPr>
        <p:spPr>
          <a:xfrm>
            <a:off x="9049056" y="1303723"/>
            <a:ext cx="1082473" cy="590546"/>
          </a:xfrm>
          <a:prstGeom prst="rect">
            <a:avLst/>
          </a:prstGeom>
          <a:solidFill>
            <a:srgbClr val="183D4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23" name="Rechteck 26">
            <a:extLst>
              <a:ext uri="{FF2B5EF4-FFF2-40B4-BE49-F238E27FC236}">
                <a16:creationId xmlns:a16="http://schemas.microsoft.com/office/drawing/2014/main" id="{2FB16FBC-61FA-89D4-4C29-2D2FF9440B16}"/>
              </a:ext>
            </a:extLst>
          </p:cNvPr>
          <p:cNvSpPr/>
          <p:nvPr userDrawn="1"/>
        </p:nvSpPr>
        <p:spPr>
          <a:xfrm>
            <a:off x="10133088" y="1303723"/>
            <a:ext cx="1082473" cy="590546"/>
          </a:xfrm>
          <a:prstGeom prst="rect">
            <a:avLst/>
          </a:prstGeom>
          <a:solidFill>
            <a:srgbClr val="B490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24" name="Rechteck 24">
            <a:extLst>
              <a:ext uri="{FF2B5EF4-FFF2-40B4-BE49-F238E27FC236}">
                <a16:creationId xmlns:a16="http://schemas.microsoft.com/office/drawing/2014/main" id="{432F91D9-2896-0486-0A2A-61E9F64A1D0C}"/>
              </a:ext>
            </a:extLst>
          </p:cNvPr>
          <p:cNvSpPr/>
          <p:nvPr userDrawn="1"/>
        </p:nvSpPr>
        <p:spPr>
          <a:xfrm>
            <a:off x="6833315" y="1892145"/>
            <a:ext cx="1082473" cy="590545"/>
          </a:xfrm>
          <a:prstGeom prst="rect">
            <a:avLst/>
          </a:prstGeom>
          <a:solidFill>
            <a:srgbClr val="4C02E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echteck 25">
            <a:extLst>
              <a:ext uri="{FF2B5EF4-FFF2-40B4-BE49-F238E27FC236}">
                <a16:creationId xmlns:a16="http://schemas.microsoft.com/office/drawing/2014/main" id="{94AF9FA3-0A43-C145-3EB0-63510C1BC30C}"/>
              </a:ext>
            </a:extLst>
          </p:cNvPr>
          <p:cNvSpPr/>
          <p:nvPr userDrawn="1"/>
        </p:nvSpPr>
        <p:spPr>
          <a:xfrm>
            <a:off x="7917430" y="1892145"/>
            <a:ext cx="1139586" cy="590545"/>
          </a:xfrm>
          <a:prstGeom prst="rect">
            <a:avLst/>
          </a:prstGeom>
          <a:solidFill>
            <a:srgbClr val="31EE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6">
            <a:extLst>
              <a:ext uri="{FF2B5EF4-FFF2-40B4-BE49-F238E27FC236}">
                <a16:creationId xmlns:a16="http://schemas.microsoft.com/office/drawing/2014/main" id="{088F036C-BDB3-CD0D-D7A0-08CFB5ACA7BF}"/>
              </a:ext>
            </a:extLst>
          </p:cNvPr>
          <p:cNvSpPr/>
          <p:nvPr userDrawn="1"/>
        </p:nvSpPr>
        <p:spPr>
          <a:xfrm>
            <a:off x="9049056" y="1892144"/>
            <a:ext cx="1082473" cy="590546"/>
          </a:xfrm>
          <a:prstGeom prst="rect">
            <a:avLst/>
          </a:prstGeom>
          <a:solidFill>
            <a:srgbClr val="76F07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29" name="Rechteck 26">
            <a:extLst>
              <a:ext uri="{FF2B5EF4-FFF2-40B4-BE49-F238E27FC236}">
                <a16:creationId xmlns:a16="http://schemas.microsoft.com/office/drawing/2014/main" id="{3CE2F320-DD30-1AF5-4100-4C9EDC08C7C9}"/>
              </a:ext>
            </a:extLst>
          </p:cNvPr>
          <p:cNvSpPr/>
          <p:nvPr userDrawn="1"/>
        </p:nvSpPr>
        <p:spPr>
          <a:xfrm>
            <a:off x="10133088" y="1892144"/>
            <a:ext cx="1082473" cy="590546"/>
          </a:xfrm>
          <a:prstGeom prst="rect">
            <a:avLst/>
          </a:prstGeom>
          <a:solidFill>
            <a:srgbClr val="5171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3C242EB-B3EA-1FC0-761B-893D5D0223EB}"/>
              </a:ext>
            </a:extLst>
          </p:cNvPr>
          <p:cNvSpPr txBox="1">
            <a:spLocks/>
          </p:cNvSpPr>
          <p:nvPr userDrawn="1"/>
        </p:nvSpPr>
        <p:spPr>
          <a:xfrm>
            <a:off x="740226" y="2726204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kern="1200">
                <a:solidFill>
                  <a:srgbClr val="640E72"/>
                </a:solidFill>
                <a:latin typeface="AvenirNext LT Pro Bold" panose="020B0504020202020204" pitchFamily="34" charset="0"/>
                <a:ea typeface="+mj-ea"/>
                <a:cs typeface="+mj-cs"/>
              </a:rPr>
              <a:t>Icons</a:t>
            </a:r>
            <a:endParaRPr lang="de-DE" sz="1800" b="0" i="0">
              <a:solidFill>
                <a:srgbClr val="640E72"/>
              </a:solidFill>
              <a:latin typeface="AvenirNext LT Pro Bold" panose="020B0504020202020204" pitchFamily="34" charset="0"/>
            </a:endParaRPr>
          </a:p>
        </p:txBody>
      </p:sp>
      <p:sp>
        <p:nvSpPr>
          <p:cNvPr id="31" name="Grafik 6">
            <a:extLst>
              <a:ext uri="{FF2B5EF4-FFF2-40B4-BE49-F238E27FC236}">
                <a16:creationId xmlns:a16="http://schemas.microsoft.com/office/drawing/2014/main" id="{6D30C490-7DFC-CFE8-5BA8-F06D458D26C3}"/>
              </a:ext>
            </a:extLst>
          </p:cNvPr>
          <p:cNvSpPr/>
          <p:nvPr userDrawn="1"/>
        </p:nvSpPr>
        <p:spPr>
          <a:xfrm>
            <a:off x="1234409" y="3911284"/>
            <a:ext cx="373049" cy="365125"/>
          </a:xfrm>
          <a:custGeom>
            <a:avLst/>
            <a:gdLst>
              <a:gd name="connsiteX0" fmla="*/ 121495 w 262032"/>
              <a:gd name="connsiteY0" fmla="*/ 133 h 262121"/>
              <a:gd name="connsiteX1" fmla="*/ 121301 w 262032"/>
              <a:gd name="connsiteY1" fmla="*/ 60858 h 262121"/>
              <a:gd name="connsiteX2" fmla="*/ 121301 w 262032"/>
              <a:gd name="connsiteY2" fmla="*/ 121389 h 262121"/>
              <a:gd name="connsiteX3" fmla="*/ 60650 w 262032"/>
              <a:gd name="connsiteY3" fmla="*/ 121461 h 262121"/>
              <a:gd name="connsiteX4" fmla="*/ 0 w 262032"/>
              <a:gd name="connsiteY4" fmla="*/ 121533 h 262121"/>
              <a:gd name="connsiteX5" fmla="*/ 0 w 262032"/>
              <a:gd name="connsiteY5" fmla="*/ 131106 h 262121"/>
              <a:gd name="connsiteX6" fmla="*/ 0 w 262032"/>
              <a:gd name="connsiteY6" fmla="*/ 140678 h 262121"/>
              <a:gd name="connsiteX7" fmla="*/ 60650 w 262032"/>
              <a:gd name="connsiteY7" fmla="*/ 140750 h 262121"/>
              <a:gd name="connsiteX8" fmla="*/ 121299 w 262032"/>
              <a:gd name="connsiteY8" fmla="*/ 140822 h 262121"/>
              <a:gd name="connsiteX9" fmla="*/ 121372 w 262032"/>
              <a:gd name="connsiteY9" fmla="*/ 201472 h 262121"/>
              <a:gd name="connsiteX10" fmla="*/ 121444 w 262032"/>
              <a:gd name="connsiteY10" fmla="*/ 262122 h 262121"/>
              <a:gd name="connsiteX11" fmla="*/ 131016 w 262032"/>
              <a:gd name="connsiteY11" fmla="*/ 262122 h 262121"/>
              <a:gd name="connsiteX12" fmla="*/ 140589 w 262032"/>
              <a:gd name="connsiteY12" fmla="*/ 262122 h 262121"/>
              <a:gd name="connsiteX13" fmla="*/ 140661 w 262032"/>
              <a:gd name="connsiteY13" fmla="*/ 201472 h 262121"/>
              <a:gd name="connsiteX14" fmla="*/ 140733 w 262032"/>
              <a:gd name="connsiteY14" fmla="*/ 140822 h 262121"/>
              <a:gd name="connsiteX15" fmla="*/ 201383 w 262032"/>
              <a:gd name="connsiteY15" fmla="*/ 140750 h 262121"/>
              <a:gd name="connsiteX16" fmla="*/ 262033 w 262032"/>
              <a:gd name="connsiteY16" fmla="*/ 140678 h 262121"/>
              <a:gd name="connsiteX17" fmla="*/ 262033 w 262032"/>
              <a:gd name="connsiteY17" fmla="*/ 131106 h 262121"/>
              <a:gd name="connsiteX18" fmla="*/ 262033 w 262032"/>
              <a:gd name="connsiteY18" fmla="*/ 121533 h 262121"/>
              <a:gd name="connsiteX19" fmla="*/ 201383 w 262032"/>
              <a:gd name="connsiteY19" fmla="*/ 121461 h 262121"/>
              <a:gd name="connsiteX20" fmla="*/ 140733 w 262032"/>
              <a:gd name="connsiteY20" fmla="*/ 121389 h 262121"/>
              <a:gd name="connsiteX21" fmla="*/ 140661 w 262032"/>
              <a:gd name="connsiteY21" fmla="*/ 60739 h 262121"/>
              <a:gd name="connsiteX22" fmla="*/ 140589 w 262032"/>
              <a:gd name="connsiteY22" fmla="*/ 89 h 262121"/>
              <a:gd name="connsiteX23" fmla="*/ 131139 w 262032"/>
              <a:gd name="connsiteY23" fmla="*/ 14 h 262121"/>
              <a:gd name="connsiteX24" fmla="*/ 121495 w 262032"/>
              <a:gd name="connsiteY24" fmla="*/ 133 h 26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032" h="262121">
                <a:moveTo>
                  <a:pt x="121495" y="133"/>
                </a:moveTo>
                <a:cubicBezTo>
                  <a:pt x="121388" y="240"/>
                  <a:pt x="121301" y="27566"/>
                  <a:pt x="121301" y="60858"/>
                </a:cubicBezTo>
                <a:lnTo>
                  <a:pt x="121301" y="121389"/>
                </a:lnTo>
                <a:lnTo>
                  <a:pt x="60650" y="121461"/>
                </a:lnTo>
                <a:lnTo>
                  <a:pt x="0" y="121533"/>
                </a:lnTo>
                <a:lnTo>
                  <a:pt x="0" y="131106"/>
                </a:lnTo>
                <a:lnTo>
                  <a:pt x="0" y="140678"/>
                </a:lnTo>
                <a:lnTo>
                  <a:pt x="60650" y="140750"/>
                </a:lnTo>
                <a:lnTo>
                  <a:pt x="121299" y="140822"/>
                </a:lnTo>
                <a:lnTo>
                  <a:pt x="121372" y="201472"/>
                </a:lnTo>
                <a:lnTo>
                  <a:pt x="121444" y="262122"/>
                </a:lnTo>
                <a:lnTo>
                  <a:pt x="131016" y="262122"/>
                </a:lnTo>
                <a:lnTo>
                  <a:pt x="140589" y="262122"/>
                </a:lnTo>
                <a:lnTo>
                  <a:pt x="140661" y="201472"/>
                </a:lnTo>
                <a:lnTo>
                  <a:pt x="140733" y="140822"/>
                </a:lnTo>
                <a:lnTo>
                  <a:pt x="201383" y="140750"/>
                </a:lnTo>
                <a:lnTo>
                  <a:pt x="262033" y="140678"/>
                </a:lnTo>
                <a:lnTo>
                  <a:pt x="262033" y="131106"/>
                </a:lnTo>
                <a:lnTo>
                  <a:pt x="262033" y="121533"/>
                </a:lnTo>
                <a:lnTo>
                  <a:pt x="201383" y="121461"/>
                </a:lnTo>
                <a:lnTo>
                  <a:pt x="140733" y="121389"/>
                </a:lnTo>
                <a:lnTo>
                  <a:pt x="140661" y="60739"/>
                </a:lnTo>
                <a:lnTo>
                  <a:pt x="140589" y="89"/>
                </a:lnTo>
                <a:lnTo>
                  <a:pt x="131139" y="14"/>
                </a:lnTo>
                <a:cubicBezTo>
                  <a:pt x="125942" y="-27"/>
                  <a:pt x="121602" y="26"/>
                  <a:pt x="121495" y="133"/>
                </a:cubicBez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Grafik 9">
            <a:extLst>
              <a:ext uri="{FF2B5EF4-FFF2-40B4-BE49-F238E27FC236}">
                <a16:creationId xmlns:a16="http://schemas.microsoft.com/office/drawing/2014/main" id="{0FB10735-E86F-8008-9CDC-CF27900AB1E3}"/>
              </a:ext>
            </a:extLst>
          </p:cNvPr>
          <p:cNvSpPr/>
          <p:nvPr userDrawn="1"/>
        </p:nvSpPr>
        <p:spPr>
          <a:xfrm>
            <a:off x="10384212" y="5466529"/>
            <a:ext cx="288000" cy="288000"/>
          </a:xfrm>
          <a:custGeom>
            <a:avLst/>
            <a:gdLst>
              <a:gd name="connsiteX0" fmla="*/ 0 w 238125"/>
              <a:gd name="connsiteY0" fmla="*/ 0 h 238125"/>
              <a:gd name="connsiteX1" fmla="*/ 47625 w 238125"/>
              <a:gd name="connsiteY1" fmla="*/ 226219 h 238125"/>
              <a:gd name="connsiteX2" fmla="*/ 107156 w 238125"/>
              <a:gd name="connsiteY2" fmla="*/ 166688 h 238125"/>
              <a:gd name="connsiteX3" fmla="*/ 178594 w 238125"/>
              <a:gd name="connsiteY3" fmla="*/ 238125 h 238125"/>
              <a:gd name="connsiteX4" fmla="*/ 238125 w 238125"/>
              <a:gd name="connsiteY4" fmla="*/ 178594 h 238125"/>
              <a:gd name="connsiteX5" fmla="*/ 166688 w 238125"/>
              <a:gd name="connsiteY5" fmla="*/ 107156 h 238125"/>
              <a:gd name="connsiteX6" fmla="*/ 226219 w 238125"/>
              <a:gd name="connsiteY6" fmla="*/ 47625 h 238125"/>
              <a:gd name="connsiteX7" fmla="*/ 0 w 238125"/>
              <a:gd name="connsiteY7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125" h="238125">
                <a:moveTo>
                  <a:pt x="0" y="0"/>
                </a:moveTo>
                <a:lnTo>
                  <a:pt x="47625" y="226219"/>
                </a:lnTo>
                <a:lnTo>
                  <a:pt x="107156" y="166688"/>
                </a:lnTo>
                <a:lnTo>
                  <a:pt x="178594" y="238125"/>
                </a:lnTo>
                <a:lnTo>
                  <a:pt x="238125" y="178594"/>
                </a:lnTo>
                <a:lnTo>
                  <a:pt x="166688" y="107156"/>
                </a:lnTo>
                <a:lnTo>
                  <a:pt x="226219" y="47625"/>
                </a:lnTo>
                <a:lnTo>
                  <a:pt x="0" y="0"/>
                </a:lnTo>
                <a:close/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3" name="Grafik 12">
            <a:extLst>
              <a:ext uri="{FF2B5EF4-FFF2-40B4-BE49-F238E27FC236}">
                <a16:creationId xmlns:a16="http://schemas.microsoft.com/office/drawing/2014/main" id="{96C7AF5F-789D-4049-7734-FCEEF98904A3}"/>
              </a:ext>
            </a:extLst>
          </p:cNvPr>
          <p:cNvSpPr/>
          <p:nvPr userDrawn="1"/>
        </p:nvSpPr>
        <p:spPr>
          <a:xfrm>
            <a:off x="2416719" y="3883472"/>
            <a:ext cx="420748" cy="420748"/>
          </a:xfrm>
          <a:custGeom>
            <a:avLst/>
            <a:gdLst>
              <a:gd name="connsiteX0" fmla="*/ 195015 w 420748"/>
              <a:gd name="connsiteY0" fmla="*/ 26297 h 420748"/>
              <a:gd name="connsiteX1" fmla="*/ 195015 w 420748"/>
              <a:gd name="connsiteY1" fmla="*/ 52594 h 420748"/>
              <a:gd name="connsiteX2" fmla="*/ 210374 w 420748"/>
              <a:gd name="connsiteY2" fmla="*/ 52594 h 420748"/>
              <a:gd name="connsiteX3" fmla="*/ 225734 w 420748"/>
              <a:gd name="connsiteY3" fmla="*/ 52594 h 420748"/>
              <a:gd name="connsiteX4" fmla="*/ 225734 w 420748"/>
              <a:gd name="connsiteY4" fmla="*/ 26297 h 420748"/>
              <a:gd name="connsiteX5" fmla="*/ 225734 w 420748"/>
              <a:gd name="connsiteY5" fmla="*/ 0 h 420748"/>
              <a:gd name="connsiteX6" fmla="*/ 210374 w 420748"/>
              <a:gd name="connsiteY6" fmla="*/ 0 h 420748"/>
              <a:gd name="connsiteX7" fmla="*/ 195015 w 420748"/>
              <a:gd name="connsiteY7" fmla="*/ 0 h 420748"/>
              <a:gd name="connsiteX8" fmla="*/ 195015 w 420748"/>
              <a:gd name="connsiteY8" fmla="*/ 26297 h 420748"/>
              <a:gd name="connsiteX9" fmla="*/ 61436 w 420748"/>
              <a:gd name="connsiteY9" fmla="*/ 61670 h 420748"/>
              <a:gd name="connsiteX10" fmla="*/ 50505 w 420748"/>
              <a:gd name="connsiteY10" fmla="*/ 72608 h 420748"/>
              <a:gd name="connsiteX11" fmla="*/ 69116 w 420748"/>
              <a:gd name="connsiteY11" fmla="*/ 91224 h 420748"/>
              <a:gd name="connsiteX12" fmla="*/ 87728 w 420748"/>
              <a:gd name="connsiteY12" fmla="*/ 109840 h 420748"/>
              <a:gd name="connsiteX13" fmla="*/ 98785 w 420748"/>
              <a:gd name="connsiteY13" fmla="*/ 98790 h 420748"/>
              <a:gd name="connsiteX14" fmla="*/ 109843 w 420748"/>
              <a:gd name="connsiteY14" fmla="*/ 87739 h 420748"/>
              <a:gd name="connsiteX15" fmla="*/ 91343 w 420748"/>
              <a:gd name="connsiteY15" fmla="*/ 69236 h 420748"/>
              <a:gd name="connsiteX16" fmla="*/ 72606 w 420748"/>
              <a:gd name="connsiteY16" fmla="*/ 50732 h 420748"/>
              <a:gd name="connsiteX17" fmla="*/ 61436 w 420748"/>
              <a:gd name="connsiteY17" fmla="*/ 61670 h 420748"/>
              <a:gd name="connsiteX18" fmla="*/ 329405 w 420748"/>
              <a:gd name="connsiteY18" fmla="*/ 69236 h 420748"/>
              <a:gd name="connsiteX19" fmla="*/ 310906 w 420748"/>
              <a:gd name="connsiteY19" fmla="*/ 87739 h 420748"/>
              <a:gd name="connsiteX20" fmla="*/ 321964 w 420748"/>
              <a:gd name="connsiteY20" fmla="*/ 98790 h 420748"/>
              <a:gd name="connsiteX21" fmla="*/ 333021 w 420748"/>
              <a:gd name="connsiteY21" fmla="*/ 109840 h 420748"/>
              <a:gd name="connsiteX22" fmla="*/ 351632 w 420748"/>
              <a:gd name="connsiteY22" fmla="*/ 91224 h 420748"/>
              <a:gd name="connsiteX23" fmla="*/ 370244 w 420748"/>
              <a:gd name="connsiteY23" fmla="*/ 72608 h 420748"/>
              <a:gd name="connsiteX24" fmla="*/ 359313 w 420748"/>
              <a:gd name="connsiteY24" fmla="*/ 61670 h 420748"/>
              <a:gd name="connsiteX25" fmla="*/ 348143 w 420748"/>
              <a:gd name="connsiteY25" fmla="*/ 50732 h 420748"/>
              <a:gd name="connsiteX26" fmla="*/ 329405 w 420748"/>
              <a:gd name="connsiteY26" fmla="*/ 69236 h 420748"/>
              <a:gd name="connsiteX27" fmla="*/ 199097 w 420748"/>
              <a:gd name="connsiteY27" fmla="*/ 125229 h 420748"/>
              <a:gd name="connsiteX28" fmla="*/ 150938 w 420748"/>
              <a:gd name="connsiteY28" fmla="*/ 148616 h 420748"/>
              <a:gd name="connsiteX29" fmla="*/ 126261 w 420748"/>
              <a:gd name="connsiteY29" fmla="*/ 193592 h 420748"/>
              <a:gd name="connsiteX30" fmla="*/ 124996 w 420748"/>
              <a:gd name="connsiteY30" fmla="*/ 209909 h 420748"/>
              <a:gd name="connsiteX31" fmla="*/ 127374 w 420748"/>
              <a:gd name="connsiteY31" fmla="*/ 232013 h 420748"/>
              <a:gd name="connsiteX32" fmla="*/ 165188 w 420748"/>
              <a:gd name="connsiteY32" fmla="*/ 283164 h 420748"/>
              <a:gd name="connsiteX33" fmla="*/ 194550 w 420748"/>
              <a:gd name="connsiteY33" fmla="*/ 294742 h 420748"/>
              <a:gd name="connsiteX34" fmla="*/ 210374 w 420748"/>
              <a:gd name="connsiteY34" fmla="*/ 295777 h 420748"/>
              <a:gd name="connsiteX35" fmla="*/ 226664 w 420748"/>
              <a:gd name="connsiteY35" fmla="*/ 294670 h 420748"/>
              <a:gd name="connsiteX36" fmla="*/ 295580 w 420748"/>
              <a:gd name="connsiteY36" fmla="*/ 219683 h 420748"/>
              <a:gd name="connsiteX37" fmla="*/ 294891 w 420748"/>
              <a:gd name="connsiteY37" fmla="*/ 195549 h 420748"/>
              <a:gd name="connsiteX38" fmla="*/ 255561 w 420748"/>
              <a:gd name="connsiteY38" fmla="*/ 137584 h 420748"/>
              <a:gd name="connsiteX39" fmla="*/ 226432 w 420748"/>
              <a:gd name="connsiteY39" fmla="*/ 126065 h 420748"/>
              <a:gd name="connsiteX40" fmla="*/ 212003 w 420748"/>
              <a:gd name="connsiteY40" fmla="*/ 124943 h 420748"/>
              <a:gd name="connsiteX41" fmla="*/ 199097 w 420748"/>
              <a:gd name="connsiteY41" fmla="*/ 125229 h 420748"/>
              <a:gd name="connsiteX42" fmla="*/ 205720 w 420748"/>
              <a:gd name="connsiteY42" fmla="*/ 155960 h 420748"/>
              <a:gd name="connsiteX43" fmla="*/ 172949 w 420748"/>
              <a:gd name="connsiteY43" fmla="*/ 170807 h 420748"/>
              <a:gd name="connsiteX44" fmla="*/ 156582 w 420748"/>
              <a:gd name="connsiteY44" fmla="*/ 201298 h 420748"/>
              <a:gd name="connsiteX45" fmla="*/ 157450 w 420748"/>
              <a:gd name="connsiteY45" fmla="*/ 223896 h 420748"/>
              <a:gd name="connsiteX46" fmla="*/ 185228 w 420748"/>
              <a:gd name="connsiteY46" fmla="*/ 258708 h 420748"/>
              <a:gd name="connsiteX47" fmla="*/ 210623 w 420748"/>
              <a:gd name="connsiteY47" fmla="*/ 264879 h 420748"/>
              <a:gd name="connsiteX48" fmla="*/ 235222 w 420748"/>
              <a:gd name="connsiteY48" fmla="*/ 258894 h 420748"/>
              <a:gd name="connsiteX49" fmla="*/ 264166 w 420748"/>
              <a:gd name="connsiteY49" fmla="*/ 219450 h 420748"/>
              <a:gd name="connsiteX50" fmla="*/ 263496 w 420748"/>
              <a:gd name="connsiteY50" fmla="*/ 197534 h 420748"/>
              <a:gd name="connsiteX51" fmla="*/ 235521 w 420748"/>
              <a:gd name="connsiteY51" fmla="*/ 162041 h 420748"/>
              <a:gd name="connsiteX52" fmla="*/ 205720 w 420748"/>
              <a:gd name="connsiteY52" fmla="*/ 155960 h 420748"/>
              <a:gd name="connsiteX53" fmla="*/ 0 w 420748"/>
              <a:gd name="connsiteY53" fmla="*/ 210374 h 420748"/>
              <a:gd name="connsiteX54" fmla="*/ 0 w 420748"/>
              <a:gd name="connsiteY54" fmla="*/ 225734 h 420748"/>
              <a:gd name="connsiteX55" fmla="*/ 26297 w 420748"/>
              <a:gd name="connsiteY55" fmla="*/ 225734 h 420748"/>
              <a:gd name="connsiteX56" fmla="*/ 52594 w 420748"/>
              <a:gd name="connsiteY56" fmla="*/ 225734 h 420748"/>
              <a:gd name="connsiteX57" fmla="*/ 52594 w 420748"/>
              <a:gd name="connsiteY57" fmla="*/ 210374 h 420748"/>
              <a:gd name="connsiteX58" fmla="*/ 52594 w 420748"/>
              <a:gd name="connsiteY58" fmla="*/ 195015 h 420748"/>
              <a:gd name="connsiteX59" fmla="*/ 26297 w 420748"/>
              <a:gd name="connsiteY59" fmla="*/ 195015 h 420748"/>
              <a:gd name="connsiteX60" fmla="*/ 0 w 420748"/>
              <a:gd name="connsiteY60" fmla="*/ 195015 h 420748"/>
              <a:gd name="connsiteX61" fmla="*/ 0 w 420748"/>
              <a:gd name="connsiteY61" fmla="*/ 210374 h 420748"/>
              <a:gd name="connsiteX62" fmla="*/ 368155 w 420748"/>
              <a:gd name="connsiteY62" fmla="*/ 210374 h 420748"/>
              <a:gd name="connsiteX63" fmla="*/ 368155 w 420748"/>
              <a:gd name="connsiteY63" fmla="*/ 225734 h 420748"/>
              <a:gd name="connsiteX64" fmla="*/ 394452 w 420748"/>
              <a:gd name="connsiteY64" fmla="*/ 225734 h 420748"/>
              <a:gd name="connsiteX65" fmla="*/ 420749 w 420748"/>
              <a:gd name="connsiteY65" fmla="*/ 225734 h 420748"/>
              <a:gd name="connsiteX66" fmla="*/ 420749 w 420748"/>
              <a:gd name="connsiteY66" fmla="*/ 210374 h 420748"/>
              <a:gd name="connsiteX67" fmla="*/ 420749 w 420748"/>
              <a:gd name="connsiteY67" fmla="*/ 195015 h 420748"/>
              <a:gd name="connsiteX68" fmla="*/ 394452 w 420748"/>
              <a:gd name="connsiteY68" fmla="*/ 195015 h 420748"/>
              <a:gd name="connsiteX69" fmla="*/ 368155 w 420748"/>
              <a:gd name="connsiteY69" fmla="*/ 195015 h 420748"/>
              <a:gd name="connsiteX70" fmla="*/ 368155 w 420748"/>
              <a:gd name="connsiteY70" fmla="*/ 210374 h 420748"/>
              <a:gd name="connsiteX71" fmla="*/ 69115 w 420748"/>
              <a:gd name="connsiteY71" fmla="*/ 329526 h 420748"/>
              <a:gd name="connsiteX72" fmla="*/ 50502 w 420748"/>
              <a:gd name="connsiteY72" fmla="*/ 348143 h 420748"/>
              <a:gd name="connsiteX73" fmla="*/ 61555 w 420748"/>
              <a:gd name="connsiteY73" fmla="*/ 359195 h 420748"/>
              <a:gd name="connsiteX74" fmla="*/ 72608 w 420748"/>
              <a:gd name="connsiteY74" fmla="*/ 370248 h 420748"/>
              <a:gd name="connsiteX75" fmla="*/ 91226 w 420748"/>
              <a:gd name="connsiteY75" fmla="*/ 351629 h 420748"/>
              <a:gd name="connsiteX76" fmla="*/ 109844 w 420748"/>
              <a:gd name="connsiteY76" fmla="*/ 333011 h 420748"/>
              <a:gd name="connsiteX77" fmla="*/ 98786 w 420748"/>
              <a:gd name="connsiteY77" fmla="*/ 321960 h 420748"/>
              <a:gd name="connsiteX78" fmla="*/ 87728 w 420748"/>
              <a:gd name="connsiteY78" fmla="*/ 310909 h 420748"/>
              <a:gd name="connsiteX79" fmla="*/ 69115 w 420748"/>
              <a:gd name="connsiteY79" fmla="*/ 329526 h 420748"/>
              <a:gd name="connsiteX80" fmla="*/ 321960 w 420748"/>
              <a:gd name="connsiteY80" fmla="*/ 321963 h 420748"/>
              <a:gd name="connsiteX81" fmla="*/ 310909 w 420748"/>
              <a:gd name="connsiteY81" fmla="*/ 333021 h 420748"/>
              <a:gd name="connsiteX82" fmla="*/ 329526 w 420748"/>
              <a:gd name="connsiteY82" fmla="*/ 351634 h 420748"/>
              <a:gd name="connsiteX83" fmla="*/ 348143 w 420748"/>
              <a:gd name="connsiteY83" fmla="*/ 370246 h 420748"/>
              <a:gd name="connsiteX84" fmla="*/ 359195 w 420748"/>
              <a:gd name="connsiteY84" fmla="*/ 359194 h 420748"/>
              <a:gd name="connsiteX85" fmla="*/ 370248 w 420748"/>
              <a:gd name="connsiteY85" fmla="*/ 348141 h 420748"/>
              <a:gd name="connsiteX86" fmla="*/ 351629 w 420748"/>
              <a:gd name="connsiteY86" fmla="*/ 329523 h 420748"/>
              <a:gd name="connsiteX87" fmla="*/ 333011 w 420748"/>
              <a:gd name="connsiteY87" fmla="*/ 310904 h 420748"/>
              <a:gd name="connsiteX88" fmla="*/ 321960 w 420748"/>
              <a:gd name="connsiteY88" fmla="*/ 321963 h 420748"/>
              <a:gd name="connsiteX89" fmla="*/ 195015 w 420748"/>
              <a:gd name="connsiteY89" fmla="*/ 394452 h 420748"/>
              <a:gd name="connsiteX90" fmla="*/ 195015 w 420748"/>
              <a:gd name="connsiteY90" fmla="*/ 420749 h 420748"/>
              <a:gd name="connsiteX91" fmla="*/ 210374 w 420748"/>
              <a:gd name="connsiteY91" fmla="*/ 420749 h 420748"/>
              <a:gd name="connsiteX92" fmla="*/ 225734 w 420748"/>
              <a:gd name="connsiteY92" fmla="*/ 420749 h 420748"/>
              <a:gd name="connsiteX93" fmla="*/ 225734 w 420748"/>
              <a:gd name="connsiteY93" fmla="*/ 394452 h 420748"/>
              <a:gd name="connsiteX94" fmla="*/ 225734 w 420748"/>
              <a:gd name="connsiteY94" fmla="*/ 368155 h 420748"/>
              <a:gd name="connsiteX95" fmla="*/ 210374 w 420748"/>
              <a:gd name="connsiteY95" fmla="*/ 368155 h 420748"/>
              <a:gd name="connsiteX96" fmla="*/ 195015 w 420748"/>
              <a:gd name="connsiteY96" fmla="*/ 368155 h 420748"/>
              <a:gd name="connsiteX97" fmla="*/ 195015 w 420748"/>
              <a:gd name="connsiteY97" fmla="*/ 394452 h 42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20748" h="420748">
                <a:moveTo>
                  <a:pt x="195015" y="26297"/>
                </a:moveTo>
                <a:lnTo>
                  <a:pt x="195015" y="52594"/>
                </a:lnTo>
                <a:lnTo>
                  <a:pt x="210374" y="52594"/>
                </a:lnTo>
                <a:lnTo>
                  <a:pt x="225734" y="52594"/>
                </a:lnTo>
                <a:lnTo>
                  <a:pt x="225734" y="26297"/>
                </a:lnTo>
                <a:lnTo>
                  <a:pt x="225734" y="0"/>
                </a:lnTo>
                <a:lnTo>
                  <a:pt x="210374" y="0"/>
                </a:lnTo>
                <a:lnTo>
                  <a:pt x="195015" y="0"/>
                </a:lnTo>
                <a:lnTo>
                  <a:pt x="195015" y="26297"/>
                </a:lnTo>
                <a:moveTo>
                  <a:pt x="61436" y="61670"/>
                </a:moveTo>
                <a:lnTo>
                  <a:pt x="50505" y="72608"/>
                </a:lnTo>
                <a:lnTo>
                  <a:pt x="69116" y="91224"/>
                </a:lnTo>
                <a:lnTo>
                  <a:pt x="87728" y="109840"/>
                </a:lnTo>
                <a:lnTo>
                  <a:pt x="98785" y="98790"/>
                </a:lnTo>
                <a:lnTo>
                  <a:pt x="109843" y="87739"/>
                </a:lnTo>
                <a:lnTo>
                  <a:pt x="91343" y="69236"/>
                </a:lnTo>
                <a:cubicBezTo>
                  <a:pt x="81169" y="59058"/>
                  <a:pt x="72737" y="50732"/>
                  <a:pt x="72606" y="50732"/>
                </a:cubicBezTo>
                <a:cubicBezTo>
                  <a:pt x="72474" y="50732"/>
                  <a:pt x="67448" y="55654"/>
                  <a:pt x="61436" y="61670"/>
                </a:cubicBezTo>
                <a:moveTo>
                  <a:pt x="329405" y="69236"/>
                </a:moveTo>
                <a:lnTo>
                  <a:pt x="310906" y="87739"/>
                </a:lnTo>
                <a:lnTo>
                  <a:pt x="321964" y="98790"/>
                </a:lnTo>
                <a:lnTo>
                  <a:pt x="333021" y="109840"/>
                </a:lnTo>
                <a:lnTo>
                  <a:pt x="351632" y="91224"/>
                </a:lnTo>
                <a:lnTo>
                  <a:pt x="370244" y="72608"/>
                </a:lnTo>
                <a:lnTo>
                  <a:pt x="359313" y="61670"/>
                </a:lnTo>
                <a:cubicBezTo>
                  <a:pt x="353301" y="55654"/>
                  <a:pt x="348274" y="50732"/>
                  <a:pt x="348143" y="50732"/>
                </a:cubicBezTo>
                <a:cubicBezTo>
                  <a:pt x="348012" y="50732"/>
                  <a:pt x="339580" y="59058"/>
                  <a:pt x="329405" y="69236"/>
                </a:cubicBezTo>
                <a:moveTo>
                  <a:pt x="199097" y="125229"/>
                </a:moveTo>
                <a:cubicBezTo>
                  <a:pt x="181306" y="127677"/>
                  <a:pt x="163994" y="136083"/>
                  <a:pt x="150938" y="148616"/>
                </a:cubicBezTo>
                <a:cubicBezTo>
                  <a:pt x="138573" y="160483"/>
                  <a:pt x="129932" y="176233"/>
                  <a:pt x="126261" y="193592"/>
                </a:cubicBezTo>
                <a:cubicBezTo>
                  <a:pt x="125140" y="198890"/>
                  <a:pt x="125022" y="200416"/>
                  <a:pt x="124996" y="209909"/>
                </a:cubicBezTo>
                <a:cubicBezTo>
                  <a:pt x="124967" y="220895"/>
                  <a:pt x="125242" y="223454"/>
                  <a:pt x="127374" y="232013"/>
                </a:cubicBezTo>
                <a:cubicBezTo>
                  <a:pt x="132554" y="252814"/>
                  <a:pt x="146401" y="271543"/>
                  <a:pt x="165188" y="283164"/>
                </a:cubicBezTo>
                <a:cubicBezTo>
                  <a:pt x="174552" y="288957"/>
                  <a:pt x="183087" y="292322"/>
                  <a:pt x="194550" y="294742"/>
                </a:cubicBezTo>
                <a:cubicBezTo>
                  <a:pt x="198796" y="295638"/>
                  <a:pt x="200870" y="295774"/>
                  <a:pt x="210374" y="295777"/>
                </a:cubicBezTo>
                <a:cubicBezTo>
                  <a:pt x="220107" y="295780"/>
                  <a:pt x="221902" y="295658"/>
                  <a:pt x="226664" y="294670"/>
                </a:cubicBezTo>
                <a:cubicBezTo>
                  <a:pt x="263968" y="286926"/>
                  <a:pt x="291272" y="257218"/>
                  <a:pt x="295580" y="219683"/>
                </a:cubicBezTo>
                <a:cubicBezTo>
                  <a:pt x="296263" y="213728"/>
                  <a:pt x="295902" y="201066"/>
                  <a:pt x="294891" y="195549"/>
                </a:cubicBezTo>
                <a:cubicBezTo>
                  <a:pt x="290405" y="171069"/>
                  <a:pt x="276455" y="150509"/>
                  <a:pt x="255561" y="137584"/>
                </a:cubicBezTo>
                <a:cubicBezTo>
                  <a:pt x="246253" y="131827"/>
                  <a:pt x="237618" y="128412"/>
                  <a:pt x="226432" y="126065"/>
                </a:cubicBezTo>
                <a:cubicBezTo>
                  <a:pt x="222757" y="125293"/>
                  <a:pt x="219720" y="125057"/>
                  <a:pt x="212003" y="124943"/>
                </a:cubicBezTo>
                <a:cubicBezTo>
                  <a:pt x="206628" y="124863"/>
                  <a:pt x="200820" y="124992"/>
                  <a:pt x="199097" y="125229"/>
                </a:cubicBezTo>
                <a:moveTo>
                  <a:pt x="205720" y="155960"/>
                </a:moveTo>
                <a:cubicBezTo>
                  <a:pt x="194134" y="156768"/>
                  <a:pt x="181890" y="162315"/>
                  <a:pt x="172949" y="170807"/>
                </a:cubicBezTo>
                <a:cubicBezTo>
                  <a:pt x="164285" y="179034"/>
                  <a:pt x="158802" y="189249"/>
                  <a:pt x="156582" y="201298"/>
                </a:cubicBezTo>
                <a:cubicBezTo>
                  <a:pt x="155464" y="207366"/>
                  <a:pt x="155866" y="217831"/>
                  <a:pt x="157450" y="223896"/>
                </a:cubicBezTo>
                <a:cubicBezTo>
                  <a:pt x="161443" y="239184"/>
                  <a:pt x="171227" y="251445"/>
                  <a:pt x="185228" y="258708"/>
                </a:cubicBezTo>
                <a:cubicBezTo>
                  <a:pt x="193669" y="263086"/>
                  <a:pt x="201050" y="264879"/>
                  <a:pt x="210623" y="264879"/>
                </a:cubicBezTo>
                <a:cubicBezTo>
                  <a:pt x="219809" y="264879"/>
                  <a:pt x="227040" y="263120"/>
                  <a:pt x="235222" y="258894"/>
                </a:cubicBezTo>
                <a:cubicBezTo>
                  <a:pt x="250560" y="250972"/>
                  <a:pt x="260973" y="236782"/>
                  <a:pt x="264166" y="219450"/>
                </a:cubicBezTo>
                <a:cubicBezTo>
                  <a:pt x="265194" y="213874"/>
                  <a:pt x="264861" y="202981"/>
                  <a:pt x="263496" y="197534"/>
                </a:cubicBezTo>
                <a:cubicBezTo>
                  <a:pt x="259597" y="181973"/>
                  <a:pt x="249672" y="169381"/>
                  <a:pt x="235521" y="162041"/>
                </a:cubicBezTo>
                <a:cubicBezTo>
                  <a:pt x="225983" y="157094"/>
                  <a:pt x="216682" y="155196"/>
                  <a:pt x="205720" y="155960"/>
                </a:cubicBezTo>
                <a:moveTo>
                  <a:pt x="0" y="210374"/>
                </a:moveTo>
                <a:lnTo>
                  <a:pt x="0" y="225734"/>
                </a:lnTo>
                <a:lnTo>
                  <a:pt x="26297" y="225734"/>
                </a:lnTo>
                <a:lnTo>
                  <a:pt x="52594" y="225734"/>
                </a:lnTo>
                <a:lnTo>
                  <a:pt x="52594" y="210374"/>
                </a:lnTo>
                <a:lnTo>
                  <a:pt x="52594" y="195015"/>
                </a:lnTo>
                <a:lnTo>
                  <a:pt x="26297" y="195015"/>
                </a:lnTo>
                <a:lnTo>
                  <a:pt x="0" y="195015"/>
                </a:lnTo>
                <a:lnTo>
                  <a:pt x="0" y="210374"/>
                </a:lnTo>
                <a:moveTo>
                  <a:pt x="368155" y="210374"/>
                </a:moveTo>
                <a:lnTo>
                  <a:pt x="368155" y="225734"/>
                </a:lnTo>
                <a:lnTo>
                  <a:pt x="394452" y="225734"/>
                </a:lnTo>
                <a:lnTo>
                  <a:pt x="420749" y="225734"/>
                </a:lnTo>
                <a:lnTo>
                  <a:pt x="420749" y="210374"/>
                </a:lnTo>
                <a:lnTo>
                  <a:pt x="420749" y="195015"/>
                </a:lnTo>
                <a:lnTo>
                  <a:pt x="394452" y="195015"/>
                </a:lnTo>
                <a:lnTo>
                  <a:pt x="368155" y="195015"/>
                </a:lnTo>
                <a:lnTo>
                  <a:pt x="368155" y="210374"/>
                </a:lnTo>
                <a:moveTo>
                  <a:pt x="69115" y="329526"/>
                </a:moveTo>
                <a:lnTo>
                  <a:pt x="50502" y="348143"/>
                </a:lnTo>
                <a:lnTo>
                  <a:pt x="61555" y="359195"/>
                </a:lnTo>
                <a:lnTo>
                  <a:pt x="72608" y="370248"/>
                </a:lnTo>
                <a:lnTo>
                  <a:pt x="91226" y="351629"/>
                </a:lnTo>
                <a:lnTo>
                  <a:pt x="109844" y="333011"/>
                </a:lnTo>
                <a:lnTo>
                  <a:pt x="98786" y="321960"/>
                </a:lnTo>
                <a:lnTo>
                  <a:pt x="87728" y="310909"/>
                </a:lnTo>
                <a:lnTo>
                  <a:pt x="69115" y="329526"/>
                </a:lnTo>
                <a:moveTo>
                  <a:pt x="321960" y="321963"/>
                </a:moveTo>
                <a:lnTo>
                  <a:pt x="310909" y="333021"/>
                </a:lnTo>
                <a:lnTo>
                  <a:pt x="329526" y="351634"/>
                </a:lnTo>
                <a:lnTo>
                  <a:pt x="348143" y="370246"/>
                </a:lnTo>
                <a:lnTo>
                  <a:pt x="359195" y="359194"/>
                </a:lnTo>
                <a:lnTo>
                  <a:pt x="370248" y="348141"/>
                </a:lnTo>
                <a:lnTo>
                  <a:pt x="351629" y="329523"/>
                </a:lnTo>
                <a:lnTo>
                  <a:pt x="333011" y="310904"/>
                </a:lnTo>
                <a:lnTo>
                  <a:pt x="321960" y="321963"/>
                </a:lnTo>
                <a:moveTo>
                  <a:pt x="195015" y="394452"/>
                </a:moveTo>
                <a:lnTo>
                  <a:pt x="195015" y="420749"/>
                </a:lnTo>
                <a:lnTo>
                  <a:pt x="210374" y="420749"/>
                </a:lnTo>
                <a:lnTo>
                  <a:pt x="225734" y="420749"/>
                </a:lnTo>
                <a:lnTo>
                  <a:pt x="225734" y="394452"/>
                </a:lnTo>
                <a:lnTo>
                  <a:pt x="225734" y="368155"/>
                </a:lnTo>
                <a:lnTo>
                  <a:pt x="210374" y="368155"/>
                </a:lnTo>
                <a:lnTo>
                  <a:pt x="195015" y="368155"/>
                </a:lnTo>
                <a:lnTo>
                  <a:pt x="195015" y="394452"/>
                </a:lnTo>
              </a:path>
            </a:pathLst>
          </a:custGeom>
          <a:solidFill>
            <a:schemeClr val="tx1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4" name="Grafik 15">
            <a:extLst>
              <a:ext uri="{FF2B5EF4-FFF2-40B4-BE49-F238E27FC236}">
                <a16:creationId xmlns:a16="http://schemas.microsoft.com/office/drawing/2014/main" id="{E4D72E73-8E6B-DAF3-BA5D-9AEEBC087836}"/>
              </a:ext>
            </a:extLst>
          </p:cNvPr>
          <p:cNvSpPr/>
          <p:nvPr userDrawn="1"/>
        </p:nvSpPr>
        <p:spPr>
          <a:xfrm>
            <a:off x="1420933" y="4657231"/>
            <a:ext cx="326559" cy="374394"/>
          </a:xfrm>
          <a:custGeom>
            <a:avLst/>
            <a:gdLst>
              <a:gd name="connsiteX0" fmla="*/ 0 w 326559"/>
              <a:gd name="connsiteY0" fmla="*/ 187197 h 374394"/>
              <a:gd name="connsiteX1" fmla="*/ 209 w 326559"/>
              <a:gd name="connsiteY1" fmla="*/ 374394 h 374394"/>
              <a:gd name="connsiteX2" fmla="*/ 326559 w 326559"/>
              <a:gd name="connsiteY2" fmla="*/ 187196 h 374394"/>
              <a:gd name="connsiteX3" fmla="*/ 209 w 326559"/>
              <a:gd name="connsiteY3" fmla="*/ 0 h 374394"/>
              <a:gd name="connsiteX4" fmla="*/ 0 w 326559"/>
              <a:gd name="connsiteY4" fmla="*/ 187197 h 374394"/>
              <a:gd name="connsiteX5" fmla="*/ 24859 w 326559"/>
              <a:gd name="connsiteY5" fmla="*/ 187197 h 374394"/>
              <a:gd name="connsiteX6" fmla="*/ 25235 w 326559"/>
              <a:gd name="connsiteY6" fmla="*/ 331016 h 374394"/>
              <a:gd name="connsiteX7" fmla="*/ 276074 w 326559"/>
              <a:gd name="connsiteY7" fmla="*/ 187197 h 374394"/>
              <a:gd name="connsiteX8" fmla="*/ 25240 w 326559"/>
              <a:gd name="connsiteY8" fmla="*/ 43379 h 374394"/>
              <a:gd name="connsiteX9" fmla="*/ 24859 w 326559"/>
              <a:gd name="connsiteY9" fmla="*/ 187197 h 37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559" h="374394">
                <a:moveTo>
                  <a:pt x="0" y="187197"/>
                </a:moveTo>
                <a:cubicBezTo>
                  <a:pt x="0" y="290155"/>
                  <a:pt x="94" y="374394"/>
                  <a:pt x="209" y="374394"/>
                </a:cubicBezTo>
                <a:cubicBezTo>
                  <a:pt x="671" y="374394"/>
                  <a:pt x="326559" y="187461"/>
                  <a:pt x="326559" y="187196"/>
                </a:cubicBezTo>
                <a:cubicBezTo>
                  <a:pt x="326559" y="186931"/>
                  <a:pt x="671" y="0"/>
                  <a:pt x="209" y="0"/>
                </a:cubicBezTo>
                <a:cubicBezTo>
                  <a:pt x="94" y="0"/>
                  <a:pt x="0" y="84239"/>
                  <a:pt x="0" y="187197"/>
                </a:cubicBezTo>
                <a:moveTo>
                  <a:pt x="24859" y="187197"/>
                </a:moveTo>
                <a:cubicBezTo>
                  <a:pt x="24859" y="282719"/>
                  <a:pt x="24985" y="331100"/>
                  <a:pt x="25235" y="331016"/>
                </a:cubicBezTo>
                <a:cubicBezTo>
                  <a:pt x="25995" y="330761"/>
                  <a:pt x="276074" y="187379"/>
                  <a:pt x="276074" y="187197"/>
                </a:cubicBezTo>
                <a:cubicBezTo>
                  <a:pt x="276075" y="187014"/>
                  <a:pt x="26002" y="43633"/>
                  <a:pt x="25240" y="43379"/>
                </a:cubicBezTo>
                <a:cubicBezTo>
                  <a:pt x="24984" y="43294"/>
                  <a:pt x="24859" y="90341"/>
                  <a:pt x="24859" y="187197"/>
                </a:cubicBez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5" name="Grafik 17">
            <a:extLst>
              <a:ext uri="{FF2B5EF4-FFF2-40B4-BE49-F238E27FC236}">
                <a16:creationId xmlns:a16="http://schemas.microsoft.com/office/drawing/2014/main" id="{B2A9DEFF-2166-463B-BB8D-8E9E1571F847}"/>
              </a:ext>
            </a:extLst>
          </p:cNvPr>
          <p:cNvSpPr/>
          <p:nvPr userDrawn="1"/>
        </p:nvSpPr>
        <p:spPr>
          <a:xfrm>
            <a:off x="3626825" y="3923251"/>
            <a:ext cx="370338" cy="370422"/>
          </a:xfrm>
          <a:custGeom>
            <a:avLst/>
            <a:gdLst>
              <a:gd name="connsiteX0" fmla="*/ 175019 w 370338"/>
              <a:gd name="connsiteY0" fmla="*/ 334 h 370422"/>
              <a:gd name="connsiteX1" fmla="*/ 96409 w 370338"/>
              <a:gd name="connsiteY1" fmla="*/ 22720 h 370422"/>
              <a:gd name="connsiteX2" fmla="*/ 12869 w 370338"/>
              <a:gd name="connsiteY2" fmla="*/ 117440 h 370422"/>
              <a:gd name="connsiteX3" fmla="*/ 852 w 370338"/>
              <a:gd name="connsiteY3" fmla="*/ 203256 h 370422"/>
              <a:gd name="connsiteX4" fmla="*/ 17128 w 370338"/>
              <a:gd name="connsiteY4" fmla="*/ 263100 h 370422"/>
              <a:gd name="connsiteX5" fmla="*/ 19767 w 370338"/>
              <a:gd name="connsiteY5" fmla="*/ 268818 h 370422"/>
              <a:gd name="connsiteX6" fmla="*/ 12621 w 370338"/>
              <a:gd name="connsiteY6" fmla="*/ 316708 h 370422"/>
              <a:gd name="connsiteX7" fmla="*/ 5614 w 370338"/>
              <a:gd name="connsiteY7" fmla="*/ 364739 h 370422"/>
              <a:gd name="connsiteX8" fmla="*/ 53945 w 370338"/>
              <a:gd name="connsiteY8" fmla="*/ 357912 h 370422"/>
              <a:gd name="connsiteX9" fmla="*/ 102136 w 370338"/>
              <a:gd name="connsiteY9" fmla="*/ 350944 h 370422"/>
              <a:gd name="connsiteX10" fmla="*/ 107221 w 370338"/>
              <a:gd name="connsiteY10" fmla="*/ 353268 h 370422"/>
              <a:gd name="connsiteX11" fmla="*/ 136789 w 370338"/>
              <a:gd name="connsiteY11" fmla="*/ 364090 h 370422"/>
              <a:gd name="connsiteX12" fmla="*/ 233910 w 370338"/>
              <a:gd name="connsiteY12" fmla="*/ 363917 h 370422"/>
              <a:gd name="connsiteX13" fmla="*/ 343098 w 370338"/>
              <a:gd name="connsiteY13" fmla="*/ 282032 h 370422"/>
              <a:gd name="connsiteX14" fmla="*/ 367527 w 370338"/>
              <a:gd name="connsiteY14" fmla="*/ 217818 h 370422"/>
              <a:gd name="connsiteX15" fmla="*/ 363868 w 370338"/>
              <a:gd name="connsiteY15" fmla="*/ 136516 h 370422"/>
              <a:gd name="connsiteX16" fmla="*/ 281989 w 370338"/>
              <a:gd name="connsiteY16" fmla="*/ 27333 h 370422"/>
              <a:gd name="connsiteX17" fmla="*/ 245399 w 370338"/>
              <a:gd name="connsiteY17" fmla="*/ 10159 h 370422"/>
              <a:gd name="connsiteX18" fmla="*/ 194228 w 370338"/>
              <a:gd name="connsiteY18" fmla="*/ 305 h 370422"/>
              <a:gd name="connsiteX19" fmla="*/ 175019 w 370338"/>
              <a:gd name="connsiteY19" fmla="*/ 334 h 370422"/>
              <a:gd name="connsiteX20" fmla="*/ 174831 w 370338"/>
              <a:gd name="connsiteY20" fmla="*/ 25565 h 370422"/>
              <a:gd name="connsiteX21" fmla="*/ 73556 w 370338"/>
              <a:gd name="connsiteY21" fmla="*/ 70724 h 370422"/>
              <a:gd name="connsiteX22" fmla="*/ 28921 w 370338"/>
              <a:gd name="connsiteY22" fmla="*/ 219641 h 370422"/>
              <a:gd name="connsiteX23" fmla="*/ 42519 w 370338"/>
              <a:gd name="connsiteY23" fmla="*/ 257485 h 370422"/>
              <a:gd name="connsiteX24" fmla="*/ 45922 w 370338"/>
              <a:gd name="connsiteY24" fmla="*/ 264382 h 370422"/>
              <a:gd name="connsiteX25" fmla="*/ 40651 w 370338"/>
              <a:gd name="connsiteY25" fmla="*/ 299670 h 370422"/>
              <a:gd name="connsiteX26" fmla="*/ 35437 w 370338"/>
              <a:gd name="connsiteY26" fmla="*/ 335033 h 370422"/>
              <a:gd name="connsiteX27" fmla="*/ 70510 w 370338"/>
              <a:gd name="connsiteY27" fmla="*/ 330044 h 370422"/>
              <a:gd name="connsiteX28" fmla="*/ 106204 w 370338"/>
              <a:gd name="connsiteY28" fmla="*/ 324978 h 370422"/>
              <a:gd name="connsiteX29" fmla="*/ 113360 w 370338"/>
              <a:gd name="connsiteY29" fmla="*/ 328141 h 370422"/>
              <a:gd name="connsiteX30" fmla="*/ 131516 w 370338"/>
              <a:gd name="connsiteY30" fmla="*/ 335959 h 370422"/>
              <a:gd name="connsiteX31" fmla="*/ 220406 w 370338"/>
              <a:gd name="connsiteY31" fmla="*/ 341316 h 370422"/>
              <a:gd name="connsiteX32" fmla="*/ 313267 w 370338"/>
              <a:gd name="connsiteY32" fmla="*/ 281079 h 370422"/>
              <a:gd name="connsiteX33" fmla="*/ 341267 w 370338"/>
              <a:gd name="connsiteY33" fmla="*/ 150020 h 370422"/>
              <a:gd name="connsiteX34" fmla="*/ 280181 w 370338"/>
              <a:gd name="connsiteY34" fmla="*/ 56503 h 370422"/>
              <a:gd name="connsiteX35" fmla="*/ 174831 w 370338"/>
              <a:gd name="connsiteY35" fmla="*/ 25565 h 370422"/>
              <a:gd name="connsiteX36" fmla="*/ 110611 w 370338"/>
              <a:gd name="connsiteY36" fmla="*/ 150020 h 370422"/>
              <a:gd name="connsiteX37" fmla="*/ 110611 w 370338"/>
              <a:gd name="connsiteY37" fmla="*/ 162638 h 370422"/>
              <a:gd name="connsiteX38" fmla="*/ 127937 w 370338"/>
              <a:gd name="connsiteY38" fmla="*/ 162638 h 370422"/>
              <a:gd name="connsiteX39" fmla="*/ 145263 w 370338"/>
              <a:gd name="connsiteY39" fmla="*/ 162638 h 370422"/>
              <a:gd name="connsiteX40" fmla="*/ 145256 w 370338"/>
              <a:gd name="connsiteY40" fmla="*/ 179870 h 370422"/>
              <a:gd name="connsiteX41" fmla="*/ 144872 w 370338"/>
              <a:gd name="connsiteY41" fmla="*/ 199738 h 370422"/>
              <a:gd name="connsiteX42" fmla="*/ 131125 w 370338"/>
              <a:gd name="connsiteY42" fmla="*/ 215169 h 370422"/>
              <a:gd name="connsiteX43" fmla="*/ 127670 w 370338"/>
              <a:gd name="connsiteY43" fmla="*/ 215746 h 370422"/>
              <a:gd name="connsiteX44" fmla="*/ 126431 w 370338"/>
              <a:gd name="connsiteY44" fmla="*/ 215746 h 370422"/>
              <a:gd name="connsiteX45" fmla="*/ 126431 w 370338"/>
              <a:gd name="connsiteY45" fmla="*/ 228364 h 370422"/>
              <a:gd name="connsiteX46" fmla="*/ 126431 w 370338"/>
              <a:gd name="connsiteY46" fmla="*/ 240982 h 370422"/>
              <a:gd name="connsiteX47" fmla="*/ 128031 w 370338"/>
              <a:gd name="connsiteY47" fmla="*/ 240981 h 370422"/>
              <a:gd name="connsiteX48" fmla="*/ 145452 w 370338"/>
              <a:gd name="connsiteY48" fmla="*/ 236565 h 370422"/>
              <a:gd name="connsiteX49" fmla="*/ 168976 w 370338"/>
              <a:gd name="connsiteY49" fmla="*/ 207523 h 370422"/>
              <a:gd name="connsiteX50" fmla="*/ 170493 w 370338"/>
              <a:gd name="connsiteY50" fmla="*/ 166499 h 370422"/>
              <a:gd name="connsiteX51" fmla="*/ 170499 w 370338"/>
              <a:gd name="connsiteY51" fmla="*/ 137402 h 370422"/>
              <a:gd name="connsiteX52" fmla="*/ 140555 w 370338"/>
              <a:gd name="connsiteY52" fmla="*/ 137402 h 370422"/>
              <a:gd name="connsiteX53" fmla="*/ 110611 w 370338"/>
              <a:gd name="connsiteY53" fmla="*/ 137402 h 370422"/>
              <a:gd name="connsiteX54" fmla="*/ 110611 w 370338"/>
              <a:gd name="connsiteY54" fmla="*/ 150020 h 370422"/>
              <a:gd name="connsiteX55" fmla="*/ 189044 w 370338"/>
              <a:gd name="connsiteY55" fmla="*/ 149926 h 370422"/>
              <a:gd name="connsiteX56" fmla="*/ 189144 w 370338"/>
              <a:gd name="connsiteY56" fmla="*/ 162450 h 370422"/>
              <a:gd name="connsiteX57" fmla="*/ 206375 w 370338"/>
              <a:gd name="connsiteY57" fmla="*/ 162548 h 370422"/>
              <a:gd name="connsiteX58" fmla="*/ 223607 w 370338"/>
              <a:gd name="connsiteY58" fmla="*/ 162646 h 370422"/>
              <a:gd name="connsiteX59" fmla="*/ 223601 w 370338"/>
              <a:gd name="connsiteY59" fmla="*/ 180815 h 370422"/>
              <a:gd name="connsiteX60" fmla="*/ 221540 w 370338"/>
              <a:gd name="connsiteY60" fmla="*/ 205569 h 370422"/>
              <a:gd name="connsiteX61" fmla="*/ 213890 w 370338"/>
              <a:gd name="connsiteY61" fmla="*/ 213416 h 370422"/>
              <a:gd name="connsiteX62" fmla="*/ 206014 w 370338"/>
              <a:gd name="connsiteY62" fmla="*/ 215746 h 370422"/>
              <a:gd name="connsiteX63" fmla="*/ 204775 w 370338"/>
              <a:gd name="connsiteY63" fmla="*/ 215746 h 370422"/>
              <a:gd name="connsiteX64" fmla="*/ 204775 w 370338"/>
              <a:gd name="connsiteY64" fmla="*/ 228364 h 370422"/>
              <a:gd name="connsiteX65" fmla="*/ 204775 w 370338"/>
              <a:gd name="connsiteY65" fmla="*/ 240982 h 370422"/>
              <a:gd name="connsiteX66" fmla="*/ 206375 w 370338"/>
              <a:gd name="connsiteY66" fmla="*/ 240980 h 370422"/>
              <a:gd name="connsiteX67" fmla="*/ 221337 w 370338"/>
              <a:gd name="connsiteY67" fmla="*/ 237695 h 370422"/>
              <a:gd name="connsiteX68" fmla="*/ 246754 w 370338"/>
              <a:gd name="connsiteY68" fmla="*/ 210096 h 370422"/>
              <a:gd name="connsiteX69" fmla="*/ 248836 w 370338"/>
              <a:gd name="connsiteY69" fmla="*/ 168194 h 370422"/>
              <a:gd name="connsiteX70" fmla="*/ 248843 w 370338"/>
              <a:gd name="connsiteY70" fmla="*/ 137402 h 370422"/>
              <a:gd name="connsiteX71" fmla="*/ 218894 w 370338"/>
              <a:gd name="connsiteY71" fmla="*/ 137402 h 370422"/>
              <a:gd name="connsiteX72" fmla="*/ 188945 w 370338"/>
              <a:gd name="connsiteY72" fmla="*/ 137402 h 370422"/>
              <a:gd name="connsiteX73" fmla="*/ 189044 w 370338"/>
              <a:gd name="connsiteY73" fmla="*/ 149926 h 37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0338" h="370422">
                <a:moveTo>
                  <a:pt x="175019" y="334"/>
                </a:moveTo>
                <a:cubicBezTo>
                  <a:pt x="147850" y="1719"/>
                  <a:pt x="120718" y="9445"/>
                  <a:pt x="96409" y="22720"/>
                </a:cubicBezTo>
                <a:cubicBezTo>
                  <a:pt x="58362" y="43497"/>
                  <a:pt x="28460" y="77400"/>
                  <a:pt x="12869" y="117440"/>
                </a:cubicBezTo>
                <a:cubicBezTo>
                  <a:pt x="2020" y="145298"/>
                  <a:pt x="-1907" y="173344"/>
                  <a:pt x="852" y="203256"/>
                </a:cubicBezTo>
                <a:cubicBezTo>
                  <a:pt x="2753" y="223869"/>
                  <a:pt x="8104" y="243546"/>
                  <a:pt x="17128" y="263100"/>
                </a:cubicBezTo>
                <a:lnTo>
                  <a:pt x="19767" y="268818"/>
                </a:lnTo>
                <a:lnTo>
                  <a:pt x="12621" y="316708"/>
                </a:lnTo>
                <a:cubicBezTo>
                  <a:pt x="8691" y="343049"/>
                  <a:pt x="5538" y="364663"/>
                  <a:pt x="5614" y="364739"/>
                </a:cubicBezTo>
                <a:cubicBezTo>
                  <a:pt x="5691" y="364816"/>
                  <a:pt x="27440" y="361744"/>
                  <a:pt x="53945" y="357912"/>
                </a:cubicBezTo>
                <a:lnTo>
                  <a:pt x="102136" y="350944"/>
                </a:lnTo>
                <a:lnTo>
                  <a:pt x="107221" y="353268"/>
                </a:lnTo>
                <a:cubicBezTo>
                  <a:pt x="117389" y="357913"/>
                  <a:pt x="127148" y="361485"/>
                  <a:pt x="136789" y="364090"/>
                </a:cubicBezTo>
                <a:cubicBezTo>
                  <a:pt x="168246" y="372593"/>
                  <a:pt x="202525" y="372531"/>
                  <a:pt x="233910" y="363917"/>
                </a:cubicBezTo>
                <a:cubicBezTo>
                  <a:pt x="279407" y="351430"/>
                  <a:pt x="318310" y="322255"/>
                  <a:pt x="343098" y="282032"/>
                </a:cubicBezTo>
                <a:cubicBezTo>
                  <a:pt x="354723" y="263168"/>
                  <a:pt x="363674" y="239639"/>
                  <a:pt x="367527" y="217818"/>
                </a:cubicBezTo>
                <a:cubicBezTo>
                  <a:pt x="372269" y="190956"/>
                  <a:pt x="370987" y="162452"/>
                  <a:pt x="363868" y="136516"/>
                </a:cubicBezTo>
                <a:cubicBezTo>
                  <a:pt x="351382" y="91023"/>
                  <a:pt x="322184" y="52088"/>
                  <a:pt x="281989" y="27333"/>
                </a:cubicBezTo>
                <a:cubicBezTo>
                  <a:pt x="271155" y="20661"/>
                  <a:pt x="257865" y="14423"/>
                  <a:pt x="245399" y="10159"/>
                </a:cubicBezTo>
                <a:cubicBezTo>
                  <a:pt x="227854" y="4159"/>
                  <a:pt x="212733" y="1247"/>
                  <a:pt x="194228" y="305"/>
                </a:cubicBezTo>
                <a:cubicBezTo>
                  <a:pt x="186120" y="-108"/>
                  <a:pt x="183614" y="-104"/>
                  <a:pt x="175019" y="334"/>
                </a:cubicBezTo>
                <a:moveTo>
                  <a:pt x="174831" y="25565"/>
                </a:moveTo>
                <a:cubicBezTo>
                  <a:pt x="136609" y="28069"/>
                  <a:pt x="101051" y="43925"/>
                  <a:pt x="73556" y="70724"/>
                </a:cubicBezTo>
                <a:cubicBezTo>
                  <a:pt x="33864" y="109410"/>
                  <a:pt x="17070" y="165439"/>
                  <a:pt x="28921" y="219641"/>
                </a:cubicBezTo>
                <a:cubicBezTo>
                  <a:pt x="31798" y="232804"/>
                  <a:pt x="35698" y="243658"/>
                  <a:pt x="42519" y="257485"/>
                </a:cubicBezTo>
                <a:lnTo>
                  <a:pt x="45922" y="264382"/>
                </a:lnTo>
                <a:lnTo>
                  <a:pt x="40651" y="299670"/>
                </a:lnTo>
                <a:cubicBezTo>
                  <a:pt x="37752" y="319078"/>
                  <a:pt x="35405" y="334991"/>
                  <a:pt x="35437" y="335033"/>
                </a:cubicBezTo>
                <a:cubicBezTo>
                  <a:pt x="35468" y="335074"/>
                  <a:pt x="51251" y="332829"/>
                  <a:pt x="70510" y="330044"/>
                </a:cubicBezTo>
                <a:cubicBezTo>
                  <a:pt x="89769" y="327261"/>
                  <a:pt x="105831" y="324981"/>
                  <a:pt x="106204" y="324978"/>
                </a:cubicBezTo>
                <a:cubicBezTo>
                  <a:pt x="106576" y="324977"/>
                  <a:pt x="109796" y="326401"/>
                  <a:pt x="113360" y="328141"/>
                </a:cubicBezTo>
                <a:cubicBezTo>
                  <a:pt x="120600" y="331679"/>
                  <a:pt x="125390" y="333741"/>
                  <a:pt x="131516" y="335959"/>
                </a:cubicBezTo>
                <a:cubicBezTo>
                  <a:pt x="159287" y="346013"/>
                  <a:pt x="191342" y="347946"/>
                  <a:pt x="220406" y="341316"/>
                </a:cubicBezTo>
                <a:cubicBezTo>
                  <a:pt x="257663" y="332818"/>
                  <a:pt x="290217" y="311701"/>
                  <a:pt x="313267" y="281079"/>
                </a:cubicBezTo>
                <a:cubicBezTo>
                  <a:pt x="341205" y="243965"/>
                  <a:pt x="351591" y="195352"/>
                  <a:pt x="341267" y="150020"/>
                </a:cubicBezTo>
                <a:cubicBezTo>
                  <a:pt x="332715" y="112470"/>
                  <a:pt x="311265" y="79634"/>
                  <a:pt x="280181" y="56503"/>
                </a:cubicBezTo>
                <a:cubicBezTo>
                  <a:pt x="250336" y="34297"/>
                  <a:pt x="212253" y="23113"/>
                  <a:pt x="174831" y="25565"/>
                </a:cubicBezTo>
                <a:moveTo>
                  <a:pt x="110611" y="150020"/>
                </a:moveTo>
                <a:lnTo>
                  <a:pt x="110611" y="162638"/>
                </a:lnTo>
                <a:lnTo>
                  <a:pt x="127937" y="162638"/>
                </a:lnTo>
                <a:lnTo>
                  <a:pt x="145263" y="162638"/>
                </a:lnTo>
                <a:lnTo>
                  <a:pt x="145256" y="179870"/>
                </a:lnTo>
                <a:cubicBezTo>
                  <a:pt x="145252" y="189348"/>
                  <a:pt x="145079" y="198288"/>
                  <a:pt x="144872" y="199738"/>
                </a:cubicBezTo>
                <a:cubicBezTo>
                  <a:pt x="143836" y="206979"/>
                  <a:pt x="138177" y="213332"/>
                  <a:pt x="131125" y="215169"/>
                </a:cubicBezTo>
                <a:cubicBezTo>
                  <a:pt x="129906" y="215486"/>
                  <a:pt x="128352" y="215746"/>
                  <a:pt x="127670" y="215746"/>
                </a:cubicBezTo>
                <a:lnTo>
                  <a:pt x="126431" y="215746"/>
                </a:lnTo>
                <a:lnTo>
                  <a:pt x="126431" y="228364"/>
                </a:lnTo>
                <a:lnTo>
                  <a:pt x="126431" y="240982"/>
                </a:lnTo>
                <a:lnTo>
                  <a:pt x="128031" y="240981"/>
                </a:lnTo>
                <a:cubicBezTo>
                  <a:pt x="132648" y="240976"/>
                  <a:pt x="140697" y="238936"/>
                  <a:pt x="145452" y="236565"/>
                </a:cubicBezTo>
                <a:cubicBezTo>
                  <a:pt x="157449" y="230583"/>
                  <a:pt x="165684" y="220416"/>
                  <a:pt x="168976" y="207523"/>
                </a:cubicBezTo>
                <a:cubicBezTo>
                  <a:pt x="170276" y="202434"/>
                  <a:pt x="170487" y="196716"/>
                  <a:pt x="170493" y="166499"/>
                </a:cubicBezTo>
                <a:lnTo>
                  <a:pt x="170499" y="137402"/>
                </a:lnTo>
                <a:lnTo>
                  <a:pt x="140555" y="137402"/>
                </a:lnTo>
                <a:lnTo>
                  <a:pt x="110611" y="137402"/>
                </a:lnTo>
                <a:lnTo>
                  <a:pt x="110611" y="150020"/>
                </a:lnTo>
                <a:moveTo>
                  <a:pt x="189044" y="149926"/>
                </a:moveTo>
                <a:lnTo>
                  <a:pt x="189144" y="162450"/>
                </a:lnTo>
                <a:lnTo>
                  <a:pt x="206375" y="162548"/>
                </a:lnTo>
                <a:lnTo>
                  <a:pt x="223607" y="162646"/>
                </a:lnTo>
                <a:lnTo>
                  <a:pt x="223601" y="180815"/>
                </a:lnTo>
                <a:cubicBezTo>
                  <a:pt x="223596" y="200445"/>
                  <a:pt x="223489" y="201721"/>
                  <a:pt x="221540" y="205569"/>
                </a:cubicBezTo>
                <a:cubicBezTo>
                  <a:pt x="220187" y="208237"/>
                  <a:pt x="216491" y="212030"/>
                  <a:pt x="213890" y="213416"/>
                </a:cubicBezTo>
                <a:cubicBezTo>
                  <a:pt x="211470" y="214705"/>
                  <a:pt x="207952" y="215746"/>
                  <a:pt x="206014" y="215746"/>
                </a:cubicBezTo>
                <a:lnTo>
                  <a:pt x="204775" y="215746"/>
                </a:lnTo>
                <a:lnTo>
                  <a:pt x="204775" y="228364"/>
                </a:lnTo>
                <a:lnTo>
                  <a:pt x="204775" y="240982"/>
                </a:lnTo>
                <a:lnTo>
                  <a:pt x="206375" y="240980"/>
                </a:lnTo>
                <a:cubicBezTo>
                  <a:pt x="210221" y="240972"/>
                  <a:pt x="216750" y="239539"/>
                  <a:pt x="221337" y="237695"/>
                </a:cubicBezTo>
                <a:cubicBezTo>
                  <a:pt x="233358" y="232861"/>
                  <a:pt x="242783" y="222628"/>
                  <a:pt x="246754" y="210096"/>
                </a:cubicBezTo>
                <a:cubicBezTo>
                  <a:pt x="248716" y="203902"/>
                  <a:pt x="248828" y="201667"/>
                  <a:pt x="248836" y="168194"/>
                </a:cubicBezTo>
                <a:lnTo>
                  <a:pt x="248843" y="137402"/>
                </a:lnTo>
                <a:lnTo>
                  <a:pt x="218894" y="137402"/>
                </a:lnTo>
                <a:lnTo>
                  <a:pt x="188945" y="137402"/>
                </a:lnTo>
                <a:lnTo>
                  <a:pt x="189044" y="149926"/>
                </a:ln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6" name="Grafik 19">
            <a:extLst>
              <a:ext uri="{FF2B5EF4-FFF2-40B4-BE49-F238E27FC236}">
                <a16:creationId xmlns:a16="http://schemas.microsoft.com/office/drawing/2014/main" id="{714BF393-A6BE-DC9D-705D-1F3F98FE8536}"/>
              </a:ext>
            </a:extLst>
          </p:cNvPr>
          <p:cNvSpPr/>
          <p:nvPr userDrawn="1"/>
        </p:nvSpPr>
        <p:spPr>
          <a:xfrm>
            <a:off x="4263697" y="3911284"/>
            <a:ext cx="370800" cy="370800"/>
          </a:xfrm>
          <a:custGeom>
            <a:avLst/>
            <a:gdLst>
              <a:gd name="connsiteX0" fmla="*/ 132779 w 280958"/>
              <a:gd name="connsiteY0" fmla="*/ 253 h 281022"/>
              <a:gd name="connsiteX1" fmla="*/ 73141 w 280958"/>
              <a:gd name="connsiteY1" fmla="*/ 17237 h 281022"/>
              <a:gd name="connsiteX2" fmla="*/ 9763 w 280958"/>
              <a:gd name="connsiteY2" fmla="*/ 89096 h 281022"/>
              <a:gd name="connsiteX3" fmla="*/ 646 w 280958"/>
              <a:gd name="connsiteY3" fmla="*/ 154201 h 281022"/>
              <a:gd name="connsiteX4" fmla="*/ 12994 w 280958"/>
              <a:gd name="connsiteY4" fmla="*/ 199602 h 281022"/>
              <a:gd name="connsiteX5" fmla="*/ 14996 w 280958"/>
              <a:gd name="connsiteY5" fmla="*/ 203939 h 281022"/>
              <a:gd name="connsiteX6" fmla="*/ 9575 w 280958"/>
              <a:gd name="connsiteY6" fmla="*/ 240272 h 281022"/>
              <a:gd name="connsiteX7" fmla="*/ 4259 w 280958"/>
              <a:gd name="connsiteY7" fmla="*/ 276711 h 281022"/>
              <a:gd name="connsiteX8" fmla="*/ 40926 w 280958"/>
              <a:gd name="connsiteY8" fmla="*/ 271531 h 281022"/>
              <a:gd name="connsiteX9" fmla="*/ 77486 w 280958"/>
              <a:gd name="connsiteY9" fmla="*/ 266245 h 281022"/>
              <a:gd name="connsiteX10" fmla="*/ 81344 w 280958"/>
              <a:gd name="connsiteY10" fmla="*/ 268007 h 281022"/>
              <a:gd name="connsiteX11" fmla="*/ 103775 w 280958"/>
              <a:gd name="connsiteY11" fmla="*/ 276219 h 281022"/>
              <a:gd name="connsiteX12" fmla="*/ 177457 w 280958"/>
              <a:gd name="connsiteY12" fmla="*/ 276087 h 281022"/>
              <a:gd name="connsiteX13" fmla="*/ 260293 w 280958"/>
              <a:gd name="connsiteY13" fmla="*/ 213964 h 281022"/>
              <a:gd name="connsiteX14" fmla="*/ 278826 w 280958"/>
              <a:gd name="connsiteY14" fmla="*/ 165248 h 281022"/>
              <a:gd name="connsiteX15" fmla="*/ 276050 w 280958"/>
              <a:gd name="connsiteY15" fmla="*/ 103568 h 281022"/>
              <a:gd name="connsiteX16" fmla="*/ 213932 w 280958"/>
              <a:gd name="connsiteY16" fmla="*/ 20736 h 281022"/>
              <a:gd name="connsiteX17" fmla="*/ 186173 w 280958"/>
              <a:gd name="connsiteY17" fmla="*/ 7708 h 281022"/>
              <a:gd name="connsiteX18" fmla="*/ 147352 w 280958"/>
              <a:gd name="connsiteY18" fmla="*/ 231 h 281022"/>
              <a:gd name="connsiteX19" fmla="*/ 132779 w 280958"/>
              <a:gd name="connsiteY19" fmla="*/ 253 h 281022"/>
              <a:gd name="connsiteX20" fmla="*/ 132636 w 280958"/>
              <a:gd name="connsiteY20" fmla="*/ 19395 h 281022"/>
              <a:gd name="connsiteX21" fmla="*/ 55803 w 280958"/>
              <a:gd name="connsiteY21" fmla="*/ 53655 h 281022"/>
              <a:gd name="connsiteX22" fmla="*/ 21941 w 280958"/>
              <a:gd name="connsiteY22" fmla="*/ 166631 h 281022"/>
              <a:gd name="connsiteX23" fmla="*/ 32257 w 280958"/>
              <a:gd name="connsiteY23" fmla="*/ 195342 h 281022"/>
              <a:gd name="connsiteX24" fmla="*/ 34839 w 280958"/>
              <a:gd name="connsiteY24" fmla="*/ 200574 h 281022"/>
              <a:gd name="connsiteX25" fmla="*/ 30840 w 280958"/>
              <a:gd name="connsiteY25" fmla="*/ 227346 h 281022"/>
              <a:gd name="connsiteX26" fmla="*/ 26884 w 280958"/>
              <a:gd name="connsiteY26" fmla="*/ 254174 h 281022"/>
              <a:gd name="connsiteX27" fmla="*/ 53493 w 280958"/>
              <a:gd name="connsiteY27" fmla="*/ 250390 h 281022"/>
              <a:gd name="connsiteX28" fmla="*/ 80572 w 280958"/>
              <a:gd name="connsiteY28" fmla="*/ 246547 h 281022"/>
              <a:gd name="connsiteX29" fmla="*/ 86001 w 280958"/>
              <a:gd name="connsiteY29" fmla="*/ 248946 h 281022"/>
              <a:gd name="connsiteX30" fmla="*/ 99775 w 280958"/>
              <a:gd name="connsiteY30" fmla="*/ 254876 h 281022"/>
              <a:gd name="connsiteX31" fmla="*/ 167212 w 280958"/>
              <a:gd name="connsiteY31" fmla="*/ 258941 h 281022"/>
              <a:gd name="connsiteX32" fmla="*/ 237662 w 280958"/>
              <a:gd name="connsiteY32" fmla="*/ 213242 h 281022"/>
              <a:gd name="connsiteX33" fmla="*/ 258903 w 280958"/>
              <a:gd name="connsiteY33" fmla="*/ 113813 h 281022"/>
              <a:gd name="connsiteX34" fmla="*/ 212560 w 280958"/>
              <a:gd name="connsiteY34" fmla="*/ 42866 h 281022"/>
              <a:gd name="connsiteX35" fmla="*/ 132636 w 280958"/>
              <a:gd name="connsiteY35" fmla="*/ 19395 h 281022"/>
              <a:gd name="connsiteX36" fmla="*/ 95346 w 280958"/>
              <a:gd name="connsiteY36" fmla="*/ 98954 h 281022"/>
              <a:gd name="connsiteX37" fmla="*/ 95346 w 280958"/>
              <a:gd name="connsiteY37" fmla="*/ 116814 h 281022"/>
              <a:gd name="connsiteX38" fmla="*/ 104775 w 280958"/>
              <a:gd name="connsiteY38" fmla="*/ 116814 h 281022"/>
              <a:gd name="connsiteX39" fmla="*/ 114205 w 280958"/>
              <a:gd name="connsiteY39" fmla="*/ 116814 h 281022"/>
              <a:gd name="connsiteX40" fmla="*/ 114205 w 280958"/>
              <a:gd name="connsiteY40" fmla="*/ 98954 h 281022"/>
              <a:gd name="connsiteX41" fmla="*/ 114205 w 280958"/>
              <a:gd name="connsiteY41" fmla="*/ 81095 h 281022"/>
              <a:gd name="connsiteX42" fmla="*/ 104775 w 280958"/>
              <a:gd name="connsiteY42" fmla="*/ 81095 h 281022"/>
              <a:gd name="connsiteX43" fmla="*/ 95346 w 280958"/>
              <a:gd name="connsiteY43" fmla="*/ 81095 h 281022"/>
              <a:gd name="connsiteX44" fmla="*/ 95346 w 280958"/>
              <a:gd name="connsiteY44" fmla="*/ 98954 h 281022"/>
              <a:gd name="connsiteX45" fmla="*/ 166783 w 280958"/>
              <a:gd name="connsiteY45" fmla="*/ 98954 h 281022"/>
              <a:gd name="connsiteX46" fmla="*/ 166783 w 280958"/>
              <a:gd name="connsiteY46" fmla="*/ 116814 h 281022"/>
              <a:gd name="connsiteX47" fmla="*/ 176213 w 280958"/>
              <a:gd name="connsiteY47" fmla="*/ 116814 h 281022"/>
              <a:gd name="connsiteX48" fmla="*/ 185643 w 280958"/>
              <a:gd name="connsiteY48" fmla="*/ 116814 h 281022"/>
              <a:gd name="connsiteX49" fmla="*/ 185643 w 280958"/>
              <a:gd name="connsiteY49" fmla="*/ 98954 h 281022"/>
              <a:gd name="connsiteX50" fmla="*/ 185643 w 280958"/>
              <a:gd name="connsiteY50" fmla="*/ 81095 h 281022"/>
              <a:gd name="connsiteX51" fmla="*/ 176213 w 280958"/>
              <a:gd name="connsiteY51" fmla="*/ 81095 h 281022"/>
              <a:gd name="connsiteX52" fmla="*/ 166783 w 280958"/>
              <a:gd name="connsiteY52" fmla="*/ 81095 h 281022"/>
              <a:gd name="connsiteX53" fmla="*/ 166783 w 280958"/>
              <a:gd name="connsiteY53" fmla="*/ 98954 h 281022"/>
              <a:gd name="connsiteX54" fmla="*/ 77343 w 280958"/>
              <a:gd name="connsiteY54" fmla="*/ 147644 h 281022"/>
              <a:gd name="connsiteX55" fmla="*/ 78668 w 280958"/>
              <a:gd name="connsiteY55" fmla="*/ 157939 h 281022"/>
              <a:gd name="connsiteX56" fmla="*/ 82760 w 280958"/>
              <a:gd name="connsiteY56" fmla="*/ 169535 h 281022"/>
              <a:gd name="connsiteX57" fmla="*/ 123451 w 280958"/>
              <a:gd name="connsiteY57" fmla="*/ 201525 h 281022"/>
              <a:gd name="connsiteX58" fmla="*/ 140494 w 280958"/>
              <a:gd name="connsiteY58" fmla="*/ 203512 h 281022"/>
              <a:gd name="connsiteX59" fmla="*/ 157510 w 280958"/>
              <a:gd name="connsiteY59" fmla="*/ 201529 h 281022"/>
              <a:gd name="connsiteX60" fmla="*/ 198223 w 280958"/>
              <a:gd name="connsiteY60" fmla="*/ 169535 h 281022"/>
              <a:gd name="connsiteX61" fmla="*/ 202321 w 280958"/>
              <a:gd name="connsiteY61" fmla="*/ 157939 h 281022"/>
              <a:gd name="connsiteX62" fmla="*/ 203645 w 280958"/>
              <a:gd name="connsiteY62" fmla="*/ 147644 h 281022"/>
              <a:gd name="connsiteX63" fmla="*/ 203645 w 280958"/>
              <a:gd name="connsiteY63" fmla="*/ 146532 h 281022"/>
              <a:gd name="connsiteX64" fmla="*/ 194125 w 280958"/>
              <a:gd name="connsiteY64" fmla="*/ 146532 h 281022"/>
              <a:gd name="connsiteX65" fmla="*/ 184605 w 280958"/>
              <a:gd name="connsiteY65" fmla="*/ 146532 h 281022"/>
              <a:gd name="connsiteX66" fmla="*/ 184270 w 280958"/>
              <a:gd name="connsiteY66" fmla="*/ 149748 h 281022"/>
              <a:gd name="connsiteX67" fmla="*/ 166783 w 280958"/>
              <a:gd name="connsiteY67" fmla="*/ 176894 h 281022"/>
              <a:gd name="connsiteX68" fmla="*/ 114205 w 280958"/>
              <a:gd name="connsiteY68" fmla="*/ 176894 h 281022"/>
              <a:gd name="connsiteX69" fmla="*/ 100054 w 280958"/>
              <a:gd name="connsiteY69" fmla="*/ 161248 h 281022"/>
              <a:gd name="connsiteX70" fmla="*/ 96707 w 280958"/>
              <a:gd name="connsiteY70" fmla="*/ 149746 h 281022"/>
              <a:gd name="connsiteX71" fmla="*/ 96365 w 280958"/>
              <a:gd name="connsiteY71" fmla="*/ 146532 h 281022"/>
              <a:gd name="connsiteX72" fmla="*/ 86854 w 280958"/>
              <a:gd name="connsiteY72" fmla="*/ 146532 h 281022"/>
              <a:gd name="connsiteX73" fmla="*/ 77343 w 280958"/>
              <a:gd name="connsiteY73" fmla="*/ 146532 h 281022"/>
              <a:gd name="connsiteX74" fmla="*/ 77343 w 280958"/>
              <a:gd name="connsiteY74" fmla="*/ 147644 h 28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0958" h="281022">
                <a:moveTo>
                  <a:pt x="132779" y="253"/>
                </a:moveTo>
                <a:cubicBezTo>
                  <a:pt x="112167" y="1304"/>
                  <a:pt x="91583" y="7166"/>
                  <a:pt x="73141" y="17237"/>
                </a:cubicBezTo>
                <a:cubicBezTo>
                  <a:pt x="44277" y="32999"/>
                  <a:pt x="21592" y="58720"/>
                  <a:pt x="9763" y="89096"/>
                </a:cubicBezTo>
                <a:cubicBezTo>
                  <a:pt x="1533" y="110231"/>
                  <a:pt x="-1447" y="131508"/>
                  <a:pt x="646" y="154201"/>
                </a:cubicBezTo>
                <a:cubicBezTo>
                  <a:pt x="2088" y="169839"/>
                  <a:pt x="6148" y="184767"/>
                  <a:pt x="12994" y="199602"/>
                </a:cubicBezTo>
                <a:lnTo>
                  <a:pt x="14996" y="203939"/>
                </a:lnTo>
                <a:lnTo>
                  <a:pt x="9575" y="240272"/>
                </a:lnTo>
                <a:cubicBezTo>
                  <a:pt x="6593" y="260255"/>
                  <a:pt x="4201" y="276653"/>
                  <a:pt x="4259" y="276711"/>
                </a:cubicBezTo>
                <a:cubicBezTo>
                  <a:pt x="4318" y="276769"/>
                  <a:pt x="20818" y="274439"/>
                  <a:pt x="40926" y="271531"/>
                </a:cubicBezTo>
                <a:lnTo>
                  <a:pt x="77486" y="266245"/>
                </a:lnTo>
                <a:lnTo>
                  <a:pt x="81344" y="268007"/>
                </a:lnTo>
                <a:cubicBezTo>
                  <a:pt x="89058" y="271532"/>
                  <a:pt x="96461" y="274242"/>
                  <a:pt x="103775" y="276219"/>
                </a:cubicBezTo>
                <a:cubicBezTo>
                  <a:pt x="127641" y="282669"/>
                  <a:pt x="153646" y="282622"/>
                  <a:pt x="177457" y="276087"/>
                </a:cubicBezTo>
                <a:cubicBezTo>
                  <a:pt x="211974" y="266614"/>
                  <a:pt x="241487" y="244480"/>
                  <a:pt x="260293" y="213964"/>
                </a:cubicBezTo>
                <a:cubicBezTo>
                  <a:pt x="269112" y="199654"/>
                  <a:pt x="275903" y="181803"/>
                  <a:pt x="278826" y="165248"/>
                </a:cubicBezTo>
                <a:cubicBezTo>
                  <a:pt x="282424" y="144869"/>
                  <a:pt x="281451" y="123245"/>
                  <a:pt x="276050" y="103568"/>
                </a:cubicBezTo>
                <a:cubicBezTo>
                  <a:pt x="266578" y="69055"/>
                  <a:pt x="244426" y="39517"/>
                  <a:pt x="213932" y="20736"/>
                </a:cubicBezTo>
                <a:cubicBezTo>
                  <a:pt x="205713" y="15675"/>
                  <a:pt x="195630" y="10942"/>
                  <a:pt x="186173" y="7708"/>
                </a:cubicBezTo>
                <a:cubicBezTo>
                  <a:pt x="172862" y="3155"/>
                  <a:pt x="161391" y="946"/>
                  <a:pt x="147352" y="231"/>
                </a:cubicBezTo>
                <a:cubicBezTo>
                  <a:pt x="141201" y="-82"/>
                  <a:pt x="139300" y="-79"/>
                  <a:pt x="132779" y="253"/>
                </a:cubicBezTo>
                <a:moveTo>
                  <a:pt x="132636" y="19395"/>
                </a:moveTo>
                <a:cubicBezTo>
                  <a:pt x="103640" y="21295"/>
                  <a:pt x="76662" y="33324"/>
                  <a:pt x="55803" y="53655"/>
                </a:cubicBezTo>
                <a:cubicBezTo>
                  <a:pt x="25691" y="83004"/>
                  <a:pt x="12950" y="125511"/>
                  <a:pt x="21941" y="166631"/>
                </a:cubicBezTo>
                <a:cubicBezTo>
                  <a:pt x="24124" y="176617"/>
                  <a:pt x="27083" y="184851"/>
                  <a:pt x="32257" y="195342"/>
                </a:cubicBezTo>
                <a:lnTo>
                  <a:pt x="34839" y="200574"/>
                </a:lnTo>
                <a:lnTo>
                  <a:pt x="30840" y="227346"/>
                </a:lnTo>
                <a:cubicBezTo>
                  <a:pt x="28640" y="242070"/>
                  <a:pt x="26860" y="254142"/>
                  <a:pt x="26884" y="254174"/>
                </a:cubicBezTo>
                <a:cubicBezTo>
                  <a:pt x="26908" y="254205"/>
                  <a:pt x="38882" y="252502"/>
                  <a:pt x="53493" y="250390"/>
                </a:cubicBezTo>
                <a:cubicBezTo>
                  <a:pt x="68104" y="248277"/>
                  <a:pt x="80289" y="246548"/>
                  <a:pt x="80572" y="246547"/>
                </a:cubicBezTo>
                <a:cubicBezTo>
                  <a:pt x="80854" y="246545"/>
                  <a:pt x="83297" y="247625"/>
                  <a:pt x="86001" y="248946"/>
                </a:cubicBezTo>
                <a:cubicBezTo>
                  <a:pt x="91494" y="251629"/>
                  <a:pt x="95127" y="253194"/>
                  <a:pt x="99775" y="254876"/>
                </a:cubicBezTo>
                <a:cubicBezTo>
                  <a:pt x="120844" y="262505"/>
                  <a:pt x="145162" y="263970"/>
                  <a:pt x="167212" y="258941"/>
                </a:cubicBezTo>
                <a:cubicBezTo>
                  <a:pt x="195477" y="252494"/>
                  <a:pt x="220174" y="236474"/>
                  <a:pt x="237662" y="213242"/>
                </a:cubicBezTo>
                <a:cubicBezTo>
                  <a:pt x="258856" y="185085"/>
                  <a:pt x="266735" y="148205"/>
                  <a:pt x="258903" y="113813"/>
                </a:cubicBezTo>
                <a:cubicBezTo>
                  <a:pt x="252416" y="85326"/>
                  <a:pt x="236143" y="60414"/>
                  <a:pt x="212560" y="42866"/>
                </a:cubicBezTo>
                <a:cubicBezTo>
                  <a:pt x="189919" y="26019"/>
                  <a:pt x="161027" y="17534"/>
                  <a:pt x="132636" y="19395"/>
                </a:cubicBezTo>
                <a:moveTo>
                  <a:pt x="95346" y="98954"/>
                </a:moveTo>
                <a:lnTo>
                  <a:pt x="95346" y="116814"/>
                </a:lnTo>
                <a:lnTo>
                  <a:pt x="104775" y="116814"/>
                </a:lnTo>
                <a:lnTo>
                  <a:pt x="114205" y="116814"/>
                </a:lnTo>
                <a:lnTo>
                  <a:pt x="114205" y="98954"/>
                </a:lnTo>
                <a:lnTo>
                  <a:pt x="114205" y="81095"/>
                </a:lnTo>
                <a:lnTo>
                  <a:pt x="104775" y="81095"/>
                </a:lnTo>
                <a:lnTo>
                  <a:pt x="95346" y="81095"/>
                </a:lnTo>
                <a:lnTo>
                  <a:pt x="95346" y="98954"/>
                </a:lnTo>
                <a:moveTo>
                  <a:pt x="166783" y="98954"/>
                </a:moveTo>
                <a:lnTo>
                  <a:pt x="166783" y="116814"/>
                </a:lnTo>
                <a:lnTo>
                  <a:pt x="176213" y="116814"/>
                </a:lnTo>
                <a:lnTo>
                  <a:pt x="185643" y="116814"/>
                </a:lnTo>
                <a:lnTo>
                  <a:pt x="185643" y="98954"/>
                </a:lnTo>
                <a:lnTo>
                  <a:pt x="185643" y="81095"/>
                </a:lnTo>
                <a:lnTo>
                  <a:pt x="176213" y="81095"/>
                </a:lnTo>
                <a:lnTo>
                  <a:pt x="166783" y="81095"/>
                </a:lnTo>
                <a:lnTo>
                  <a:pt x="166783" y="98954"/>
                </a:lnTo>
                <a:moveTo>
                  <a:pt x="77343" y="147644"/>
                </a:moveTo>
                <a:cubicBezTo>
                  <a:pt x="77343" y="149948"/>
                  <a:pt x="77966" y="154790"/>
                  <a:pt x="78668" y="157939"/>
                </a:cubicBezTo>
                <a:cubicBezTo>
                  <a:pt x="79623" y="162231"/>
                  <a:pt x="80726" y="165354"/>
                  <a:pt x="82760" y="169535"/>
                </a:cubicBezTo>
                <a:cubicBezTo>
                  <a:pt x="90390" y="185214"/>
                  <a:pt x="105253" y="196899"/>
                  <a:pt x="123451" y="201525"/>
                </a:cubicBezTo>
                <a:cubicBezTo>
                  <a:pt x="129623" y="203095"/>
                  <a:pt x="133204" y="203512"/>
                  <a:pt x="140494" y="203512"/>
                </a:cubicBezTo>
                <a:cubicBezTo>
                  <a:pt x="147741" y="203512"/>
                  <a:pt x="151258" y="203102"/>
                  <a:pt x="157510" y="201529"/>
                </a:cubicBezTo>
                <a:cubicBezTo>
                  <a:pt x="175615" y="196974"/>
                  <a:pt x="190664" y="185148"/>
                  <a:pt x="198223" y="169535"/>
                </a:cubicBezTo>
                <a:cubicBezTo>
                  <a:pt x="200272" y="165303"/>
                  <a:pt x="201378" y="162174"/>
                  <a:pt x="202321" y="157939"/>
                </a:cubicBezTo>
                <a:cubicBezTo>
                  <a:pt x="203022" y="154790"/>
                  <a:pt x="203645" y="149948"/>
                  <a:pt x="203645" y="147644"/>
                </a:cubicBezTo>
                <a:lnTo>
                  <a:pt x="203645" y="146532"/>
                </a:lnTo>
                <a:lnTo>
                  <a:pt x="194125" y="146532"/>
                </a:lnTo>
                <a:lnTo>
                  <a:pt x="184605" y="146532"/>
                </a:lnTo>
                <a:lnTo>
                  <a:pt x="184270" y="149748"/>
                </a:lnTo>
                <a:cubicBezTo>
                  <a:pt x="183135" y="160636"/>
                  <a:pt x="176867" y="170366"/>
                  <a:pt x="166783" y="176894"/>
                </a:cubicBezTo>
                <a:cubicBezTo>
                  <a:pt x="151103" y="187044"/>
                  <a:pt x="129881" y="187044"/>
                  <a:pt x="114205" y="176894"/>
                </a:cubicBezTo>
                <a:cubicBezTo>
                  <a:pt x="107781" y="172735"/>
                  <a:pt x="103178" y="167645"/>
                  <a:pt x="100054" y="161248"/>
                </a:cubicBezTo>
                <a:cubicBezTo>
                  <a:pt x="98151" y="157353"/>
                  <a:pt x="97152" y="153917"/>
                  <a:pt x="96707" y="149746"/>
                </a:cubicBezTo>
                <a:lnTo>
                  <a:pt x="96365" y="146532"/>
                </a:lnTo>
                <a:lnTo>
                  <a:pt x="86854" y="146532"/>
                </a:lnTo>
                <a:lnTo>
                  <a:pt x="77343" y="146532"/>
                </a:lnTo>
                <a:lnTo>
                  <a:pt x="77343" y="147644"/>
                </a:ln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9" name="Grafik 5">
            <a:extLst>
              <a:ext uri="{FF2B5EF4-FFF2-40B4-BE49-F238E27FC236}">
                <a16:creationId xmlns:a16="http://schemas.microsoft.com/office/drawing/2014/main" id="{845ACEC2-ECF2-D39D-6772-C3A19A75C65B}"/>
              </a:ext>
            </a:extLst>
          </p:cNvPr>
          <p:cNvSpPr/>
          <p:nvPr userDrawn="1"/>
        </p:nvSpPr>
        <p:spPr>
          <a:xfrm>
            <a:off x="4885902" y="3926216"/>
            <a:ext cx="364582" cy="364665"/>
          </a:xfrm>
          <a:custGeom>
            <a:avLst/>
            <a:gdLst>
              <a:gd name="connsiteX0" fmla="*/ 172299 w 364582"/>
              <a:gd name="connsiteY0" fmla="*/ 329 h 364665"/>
              <a:gd name="connsiteX1" fmla="*/ 94911 w 364582"/>
              <a:gd name="connsiteY1" fmla="*/ 22367 h 364665"/>
              <a:gd name="connsiteX2" fmla="*/ 12669 w 364582"/>
              <a:gd name="connsiteY2" fmla="*/ 115614 h 364665"/>
              <a:gd name="connsiteX3" fmla="*/ 838 w 364582"/>
              <a:gd name="connsiteY3" fmla="*/ 200097 h 364665"/>
              <a:gd name="connsiteX4" fmla="*/ 16862 w 364582"/>
              <a:gd name="connsiteY4" fmla="*/ 259011 h 364665"/>
              <a:gd name="connsiteX5" fmla="*/ 19460 w 364582"/>
              <a:gd name="connsiteY5" fmla="*/ 264640 h 364665"/>
              <a:gd name="connsiteX6" fmla="*/ 12424 w 364582"/>
              <a:gd name="connsiteY6" fmla="*/ 311786 h 364665"/>
              <a:gd name="connsiteX7" fmla="*/ 5527 w 364582"/>
              <a:gd name="connsiteY7" fmla="*/ 359070 h 364665"/>
              <a:gd name="connsiteX8" fmla="*/ 53107 w 364582"/>
              <a:gd name="connsiteY8" fmla="*/ 352349 h 364665"/>
              <a:gd name="connsiteX9" fmla="*/ 100549 w 364582"/>
              <a:gd name="connsiteY9" fmla="*/ 345489 h 364665"/>
              <a:gd name="connsiteX10" fmla="*/ 105555 w 364582"/>
              <a:gd name="connsiteY10" fmla="*/ 347777 h 364665"/>
              <a:gd name="connsiteX11" fmla="*/ 134663 w 364582"/>
              <a:gd name="connsiteY11" fmla="*/ 358431 h 364665"/>
              <a:gd name="connsiteX12" fmla="*/ 230275 w 364582"/>
              <a:gd name="connsiteY12" fmla="*/ 358261 h 364665"/>
              <a:gd name="connsiteX13" fmla="*/ 337766 w 364582"/>
              <a:gd name="connsiteY13" fmla="*/ 277649 h 364665"/>
              <a:gd name="connsiteX14" fmla="*/ 361815 w 364582"/>
              <a:gd name="connsiteY14" fmla="*/ 214433 h 364665"/>
              <a:gd name="connsiteX15" fmla="*/ 358213 w 364582"/>
              <a:gd name="connsiteY15" fmla="*/ 134394 h 364665"/>
              <a:gd name="connsiteX16" fmla="*/ 277606 w 364582"/>
              <a:gd name="connsiteY16" fmla="*/ 26908 h 364665"/>
              <a:gd name="connsiteX17" fmla="*/ 241585 w 364582"/>
              <a:gd name="connsiteY17" fmla="*/ 10002 h 364665"/>
              <a:gd name="connsiteX18" fmla="*/ 191210 w 364582"/>
              <a:gd name="connsiteY18" fmla="*/ 300 h 364665"/>
              <a:gd name="connsiteX19" fmla="*/ 172299 w 364582"/>
              <a:gd name="connsiteY19" fmla="*/ 329 h 364665"/>
              <a:gd name="connsiteX20" fmla="*/ 172113 w 364582"/>
              <a:gd name="connsiteY20" fmla="*/ 25167 h 364665"/>
              <a:gd name="connsiteX21" fmla="*/ 72412 w 364582"/>
              <a:gd name="connsiteY21" fmla="*/ 69624 h 364665"/>
              <a:gd name="connsiteX22" fmla="*/ 28471 w 364582"/>
              <a:gd name="connsiteY22" fmla="*/ 216227 h 364665"/>
              <a:gd name="connsiteX23" fmla="*/ 41858 w 364582"/>
              <a:gd name="connsiteY23" fmla="*/ 253483 h 364665"/>
              <a:gd name="connsiteX24" fmla="*/ 45208 w 364582"/>
              <a:gd name="connsiteY24" fmla="*/ 260273 h 364665"/>
              <a:gd name="connsiteX25" fmla="*/ 40019 w 364582"/>
              <a:gd name="connsiteY25" fmla="*/ 295012 h 364665"/>
              <a:gd name="connsiteX26" fmla="*/ 34886 w 364582"/>
              <a:gd name="connsiteY26" fmla="*/ 329825 h 364665"/>
              <a:gd name="connsiteX27" fmla="*/ 69414 w 364582"/>
              <a:gd name="connsiteY27" fmla="*/ 324915 h 364665"/>
              <a:gd name="connsiteX28" fmla="*/ 104553 w 364582"/>
              <a:gd name="connsiteY28" fmla="*/ 319928 h 364665"/>
              <a:gd name="connsiteX29" fmla="*/ 111598 w 364582"/>
              <a:gd name="connsiteY29" fmla="*/ 323041 h 364665"/>
              <a:gd name="connsiteX30" fmla="*/ 129471 w 364582"/>
              <a:gd name="connsiteY30" fmla="*/ 330738 h 364665"/>
              <a:gd name="connsiteX31" fmla="*/ 216980 w 364582"/>
              <a:gd name="connsiteY31" fmla="*/ 336012 h 364665"/>
              <a:gd name="connsiteX32" fmla="*/ 308399 w 364582"/>
              <a:gd name="connsiteY32" fmla="*/ 276711 h 364665"/>
              <a:gd name="connsiteX33" fmla="*/ 335963 w 364582"/>
              <a:gd name="connsiteY33" fmla="*/ 147689 h 364665"/>
              <a:gd name="connsiteX34" fmla="*/ 275826 w 364582"/>
              <a:gd name="connsiteY34" fmla="*/ 55625 h 364665"/>
              <a:gd name="connsiteX35" fmla="*/ 172113 w 364582"/>
              <a:gd name="connsiteY35" fmla="*/ 25167 h 364665"/>
              <a:gd name="connsiteX36" fmla="*/ 197884 w 364582"/>
              <a:gd name="connsiteY36" fmla="*/ 92724 h 364665"/>
              <a:gd name="connsiteX37" fmla="*/ 191951 w 364582"/>
              <a:gd name="connsiteY37" fmla="*/ 122474 h 364665"/>
              <a:gd name="connsiteX38" fmla="*/ 186032 w 364582"/>
              <a:gd name="connsiteY38" fmla="*/ 152688 h 364665"/>
              <a:gd name="connsiteX39" fmla="*/ 204371 w 364582"/>
              <a:gd name="connsiteY39" fmla="*/ 167712 h 364665"/>
              <a:gd name="connsiteX40" fmla="*/ 222713 w 364582"/>
              <a:gd name="connsiteY40" fmla="*/ 182496 h 364665"/>
              <a:gd name="connsiteX41" fmla="*/ 219858 w 364582"/>
              <a:gd name="connsiteY41" fmla="*/ 186760 h 364665"/>
              <a:gd name="connsiteX42" fmla="*/ 186712 w 364582"/>
              <a:gd name="connsiteY42" fmla="*/ 219906 h 364665"/>
              <a:gd name="connsiteX43" fmla="*/ 182448 w 364582"/>
              <a:gd name="connsiteY43" fmla="*/ 222761 h 364665"/>
              <a:gd name="connsiteX44" fmla="*/ 167664 w 364582"/>
              <a:gd name="connsiteY44" fmla="*/ 204420 h 364665"/>
              <a:gd name="connsiteX45" fmla="*/ 152640 w 364582"/>
              <a:gd name="connsiteY45" fmla="*/ 186081 h 364665"/>
              <a:gd name="connsiteX46" fmla="*/ 122426 w 364582"/>
              <a:gd name="connsiteY46" fmla="*/ 191999 h 364665"/>
              <a:gd name="connsiteX47" fmla="*/ 92676 w 364582"/>
              <a:gd name="connsiteY47" fmla="*/ 197932 h 364665"/>
              <a:gd name="connsiteX48" fmla="*/ 92577 w 364582"/>
              <a:gd name="connsiteY48" fmla="*/ 235012 h 364665"/>
              <a:gd name="connsiteX49" fmla="*/ 92577 w 364582"/>
              <a:gd name="connsiteY49" fmla="*/ 272092 h 364665"/>
              <a:gd name="connsiteX50" fmla="*/ 101198 w 364582"/>
              <a:gd name="connsiteY50" fmla="*/ 272088 h 364665"/>
              <a:gd name="connsiteX51" fmla="*/ 163770 w 364582"/>
              <a:gd name="connsiteY51" fmla="*/ 261062 h 364665"/>
              <a:gd name="connsiteX52" fmla="*/ 198518 w 364582"/>
              <a:gd name="connsiteY52" fmla="*/ 242240 h 364665"/>
              <a:gd name="connsiteX53" fmla="*/ 204050 w 364582"/>
              <a:gd name="connsiteY53" fmla="*/ 237867 h 364665"/>
              <a:gd name="connsiteX54" fmla="*/ 222615 w 364582"/>
              <a:gd name="connsiteY54" fmla="*/ 221606 h 364665"/>
              <a:gd name="connsiteX55" fmla="*/ 237677 w 364582"/>
              <a:gd name="connsiteY55" fmla="*/ 204250 h 364665"/>
              <a:gd name="connsiteX56" fmla="*/ 242271 w 364582"/>
              <a:gd name="connsiteY56" fmla="*/ 198451 h 364665"/>
              <a:gd name="connsiteX57" fmla="*/ 261014 w 364582"/>
              <a:gd name="connsiteY57" fmla="*/ 163818 h 364665"/>
              <a:gd name="connsiteX58" fmla="*/ 272040 w 364582"/>
              <a:gd name="connsiteY58" fmla="*/ 101246 h 364665"/>
              <a:gd name="connsiteX59" fmla="*/ 272044 w 364582"/>
              <a:gd name="connsiteY59" fmla="*/ 92625 h 364665"/>
              <a:gd name="connsiteX60" fmla="*/ 234964 w 364582"/>
              <a:gd name="connsiteY60" fmla="*/ 92625 h 364665"/>
              <a:gd name="connsiteX61" fmla="*/ 197884 w 364582"/>
              <a:gd name="connsiteY61" fmla="*/ 92724 h 364665"/>
              <a:gd name="connsiteX62" fmla="*/ 218140 w 364582"/>
              <a:gd name="connsiteY62" fmla="*/ 118117 h 364665"/>
              <a:gd name="connsiteX63" fmla="*/ 215682 w 364582"/>
              <a:gd name="connsiteY63" fmla="*/ 130261 h 364665"/>
              <a:gd name="connsiteX64" fmla="*/ 213243 w 364582"/>
              <a:gd name="connsiteY64" fmla="*/ 142351 h 364665"/>
              <a:gd name="connsiteX65" fmla="*/ 223553 w 364582"/>
              <a:gd name="connsiteY65" fmla="*/ 151220 h 364665"/>
              <a:gd name="connsiteX66" fmla="*/ 234643 w 364582"/>
              <a:gd name="connsiteY66" fmla="*/ 160005 h 364665"/>
              <a:gd name="connsiteX67" fmla="*/ 236430 w 364582"/>
              <a:gd name="connsiteY67" fmla="*/ 157997 h 364665"/>
              <a:gd name="connsiteX68" fmla="*/ 246600 w 364582"/>
              <a:gd name="connsiteY68" fmla="*/ 119415 h 364665"/>
              <a:gd name="connsiteX69" fmla="*/ 246795 w 364582"/>
              <a:gd name="connsiteY69" fmla="*/ 117468 h 364665"/>
              <a:gd name="connsiteX70" fmla="*/ 232561 w 364582"/>
              <a:gd name="connsiteY70" fmla="*/ 117468 h 364665"/>
              <a:gd name="connsiteX71" fmla="*/ 218140 w 364582"/>
              <a:gd name="connsiteY71" fmla="*/ 118117 h 364665"/>
              <a:gd name="connsiteX72" fmla="*/ 130028 w 364582"/>
              <a:gd name="connsiteY72" fmla="*/ 215749 h 364665"/>
              <a:gd name="connsiteX73" fmla="*/ 117513 w 364582"/>
              <a:gd name="connsiteY73" fmla="*/ 218309 h 364665"/>
              <a:gd name="connsiteX74" fmla="*/ 117420 w 364582"/>
              <a:gd name="connsiteY74" fmla="*/ 232584 h 364665"/>
              <a:gd name="connsiteX75" fmla="*/ 117420 w 364582"/>
              <a:gd name="connsiteY75" fmla="*/ 246843 h 364665"/>
              <a:gd name="connsiteX76" fmla="*/ 119367 w 364582"/>
              <a:gd name="connsiteY76" fmla="*/ 246648 h 364665"/>
              <a:gd name="connsiteX77" fmla="*/ 157949 w 364582"/>
              <a:gd name="connsiteY77" fmla="*/ 236478 h 364665"/>
              <a:gd name="connsiteX78" fmla="*/ 159957 w 364582"/>
              <a:gd name="connsiteY78" fmla="*/ 234691 h 364665"/>
              <a:gd name="connsiteX79" fmla="*/ 151178 w 364582"/>
              <a:gd name="connsiteY79" fmla="*/ 223610 h 364665"/>
              <a:gd name="connsiteX80" fmla="*/ 142681 w 364582"/>
              <a:gd name="connsiteY80" fmla="*/ 213172 h 364665"/>
              <a:gd name="connsiteX81" fmla="*/ 130028 w 364582"/>
              <a:gd name="connsiteY81" fmla="*/ 215749 h 36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64582" h="364665">
                <a:moveTo>
                  <a:pt x="172299" y="329"/>
                </a:moveTo>
                <a:cubicBezTo>
                  <a:pt x="145552" y="1692"/>
                  <a:pt x="118841" y="9299"/>
                  <a:pt x="94911" y="22367"/>
                </a:cubicBezTo>
                <a:cubicBezTo>
                  <a:pt x="57455" y="42821"/>
                  <a:pt x="28018" y="76198"/>
                  <a:pt x="12669" y="115614"/>
                </a:cubicBezTo>
                <a:cubicBezTo>
                  <a:pt x="1989" y="143040"/>
                  <a:pt x="-1877" y="170650"/>
                  <a:pt x="838" y="200097"/>
                </a:cubicBezTo>
                <a:cubicBezTo>
                  <a:pt x="2710" y="220390"/>
                  <a:pt x="7978" y="239761"/>
                  <a:pt x="16862" y="259011"/>
                </a:cubicBezTo>
                <a:lnTo>
                  <a:pt x="19460" y="264640"/>
                </a:lnTo>
                <a:lnTo>
                  <a:pt x="12424" y="311786"/>
                </a:lnTo>
                <a:cubicBezTo>
                  <a:pt x="8555" y="337717"/>
                  <a:pt x="5451" y="358995"/>
                  <a:pt x="5527" y="359070"/>
                </a:cubicBezTo>
                <a:cubicBezTo>
                  <a:pt x="5603" y="359146"/>
                  <a:pt x="27014" y="356121"/>
                  <a:pt x="53107" y="352349"/>
                </a:cubicBezTo>
                <a:lnTo>
                  <a:pt x="100549" y="345489"/>
                </a:lnTo>
                <a:lnTo>
                  <a:pt x="105555" y="347777"/>
                </a:lnTo>
                <a:cubicBezTo>
                  <a:pt x="115565" y="352350"/>
                  <a:pt x="125171" y="355867"/>
                  <a:pt x="134663" y="358431"/>
                </a:cubicBezTo>
                <a:cubicBezTo>
                  <a:pt x="165631" y="366802"/>
                  <a:pt x="199377" y="366741"/>
                  <a:pt x="230275" y="358261"/>
                </a:cubicBezTo>
                <a:cubicBezTo>
                  <a:pt x="275065" y="345968"/>
                  <a:pt x="313362" y="317247"/>
                  <a:pt x="337766" y="277649"/>
                </a:cubicBezTo>
                <a:cubicBezTo>
                  <a:pt x="349210" y="259078"/>
                  <a:pt x="358021" y="235914"/>
                  <a:pt x="361815" y="214433"/>
                </a:cubicBezTo>
                <a:cubicBezTo>
                  <a:pt x="366483" y="187988"/>
                  <a:pt x="365221" y="159927"/>
                  <a:pt x="358213" y="134394"/>
                </a:cubicBezTo>
                <a:cubicBezTo>
                  <a:pt x="345921" y="89608"/>
                  <a:pt x="317177" y="51278"/>
                  <a:pt x="277606" y="26908"/>
                </a:cubicBezTo>
                <a:cubicBezTo>
                  <a:pt x="266941" y="20340"/>
                  <a:pt x="253858" y="14199"/>
                  <a:pt x="241585" y="10002"/>
                </a:cubicBezTo>
                <a:cubicBezTo>
                  <a:pt x="224312" y="4094"/>
                  <a:pt x="209427" y="1228"/>
                  <a:pt x="191210" y="300"/>
                </a:cubicBezTo>
                <a:cubicBezTo>
                  <a:pt x="183228" y="-106"/>
                  <a:pt x="180761" y="-103"/>
                  <a:pt x="172299" y="329"/>
                </a:cubicBezTo>
                <a:moveTo>
                  <a:pt x="172113" y="25167"/>
                </a:moveTo>
                <a:cubicBezTo>
                  <a:pt x="134486" y="27633"/>
                  <a:pt x="99480" y="43242"/>
                  <a:pt x="72412" y="69624"/>
                </a:cubicBezTo>
                <a:cubicBezTo>
                  <a:pt x="33337" y="107710"/>
                  <a:pt x="16805" y="162868"/>
                  <a:pt x="28471" y="216227"/>
                </a:cubicBezTo>
                <a:cubicBezTo>
                  <a:pt x="31304" y="229185"/>
                  <a:pt x="35144" y="239871"/>
                  <a:pt x="41858" y="253483"/>
                </a:cubicBezTo>
                <a:lnTo>
                  <a:pt x="45208" y="260273"/>
                </a:lnTo>
                <a:lnTo>
                  <a:pt x="40019" y="295012"/>
                </a:lnTo>
                <a:cubicBezTo>
                  <a:pt x="37165" y="314118"/>
                  <a:pt x="34855" y="329785"/>
                  <a:pt x="34886" y="329825"/>
                </a:cubicBezTo>
                <a:cubicBezTo>
                  <a:pt x="34917" y="329866"/>
                  <a:pt x="50454" y="327656"/>
                  <a:pt x="69414" y="324915"/>
                </a:cubicBezTo>
                <a:cubicBezTo>
                  <a:pt x="88374" y="322175"/>
                  <a:pt x="104186" y="319930"/>
                  <a:pt x="104553" y="319928"/>
                </a:cubicBezTo>
                <a:cubicBezTo>
                  <a:pt x="104919" y="319926"/>
                  <a:pt x="108090" y="321328"/>
                  <a:pt x="111598" y="323041"/>
                </a:cubicBezTo>
                <a:cubicBezTo>
                  <a:pt x="118726" y="326524"/>
                  <a:pt x="123441" y="328554"/>
                  <a:pt x="129471" y="330738"/>
                </a:cubicBezTo>
                <a:cubicBezTo>
                  <a:pt x="156812" y="340636"/>
                  <a:pt x="188368" y="342538"/>
                  <a:pt x="216980" y="336012"/>
                </a:cubicBezTo>
                <a:cubicBezTo>
                  <a:pt x="253659" y="327645"/>
                  <a:pt x="285707" y="306857"/>
                  <a:pt x="308399" y="276711"/>
                </a:cubicBezTo>
                <a:cubicBezTo>
                  <a:pt x="335902" y="240173"/>
                  <a:pt x="346126" y="192316"/>
                  <a:pt x="335963" y="147689"/>
                </a:cubicBezTo>
                <a:cubicBezTo>
                  <a:pt x="327544" y="110722"/>
                  <a:pt x="306427" y="78396"/>
                  <a:pt x="275826" y="55625"/>
                </a:cubicBezTo>
                <a:cubicBezTo>
                  <a:pt x="246445" y="33764"/>
                  <a:pt x="208954" y="22753"/>
                  <a:pt x="172113" y="25167"/>
                </a:cubicBezTo>
                <a:moveTo>
                  <a:pt x="197884" y="92724"/>
                </a:moveTo>
                <a:cubicBezTo>
                  <a:pt x="197884" y="92779"/>
                  <a:pt x="195214" y="106166"/>
                  <a:pt x="191951" y="122474"/>
                </a:cubicBezTo>
                <a:cubicBezTo>
                  <a:pt x="188688" y="138782"/>
                  <a:pt x="186025" y="152378"/>
                  <a:pt x="186032" y="152688"/>
                </a:cubicBezTo>
                <a:cubicBezTo>
                  <a:pt x="186038" y="152997"/>
                  <a:pt x="194291" y="159758"/>
                  <a:pt x="204371" y="167712"/>
                </a:cubicBezTo>
                <a:cubicBezTo>
                  <a:pt x="214450" y="175665"/>
                  <a:pt x="222704" y="182319"/>
                  <a:pt x="222713" y="182496"/>
                </a:cubicBezTo>
                <a:cubicBezTo>
                  <a:pt x="222722" y="182673"/>
                  <a:pt x="221436" y="184592"/>
                  <a:pt x="219858" y="186760"/>
                </a:cubicBezTo>
                <a:cubicBezTo>
                  <a:pt x="210683" y="199359"/>
                  <a:pt x="199312" y="210731"/>
                  <a:pt x="186712" y="219906"/>
                </a:cubicBezTo>
                <a:cubicBezTo>
                  <a:pt x="184544" y="221484"/>
                  <a:pt x="182626" y="222768"/>
                  <a:pt x="182448" y="222761"/>
                </a:cubicBezTo>
                <a:cubicBezTo>
                  <a:pt x="182271" y="222752"/>
                  <a:pt x="175618" y="214499"/>
                  <a:pt x="167664" y="204420"/>
                </a:cubicBezTo>
                <a:cubicBezTo>
                  <a:pt x="159710" y="194341"/>
                  <a:pt x="152949" y="186089"/>
                  <a:pt x="152640" y="186081"/>
                </a:cubicBezTo>
                <a:cubicBezTo>
                  <a:pt x="152330" y="186072"/>
                  <a:pt x="138734" y="188736"/>
                  <a:pt x="122426" y="191999"/>
                </a:cubicBezTo>
                <a:cubicBezTo>
                  <a:pt x="106118" y="195262"/>
                  <a:pt x="92731" y="197932"/>
                  <a:pt x="92676" y="197932"/>
                </a:cubicBezTo>
                <a:cubicBezTo>
                  <a:pt x="92621" y="197932"/>
                  <a:pt x="92577" y="214618"/>
                  <a:pt x="92577" y="235012"/>
                </a:cubicBezTo>
                <a:lnTo>
                  <a:pt x="92577" y="272092"/>
                </a:lnTo>
                <a:lnTo>
                  <a:pt x="101198" y="272088"/>
                </a:lnTo>
                <a:cubicBezTo>
                  <a:pt x="127564" y="272077"/>
                  <a:pt x="145145" y="268980"/>
                  <a:pt x="163770" y="261062"/>
                </a:cubicBezTo>
                <a:cubicBezTo>
                  <a:pt x="173324" y="257000"/>
                  <a:pt x="195769" y="244842"/>
                  <a:pt x="198518" y="242240"/>
                </a:cubicBezTo>
                <a:cubicBezTo>
                  <a:pt x="199291" y="241507"/>
                  <a:pt x="201780" y="239541"/>
                  <a:pt x="204050" y="237867"/>
                </a:cubicBezTo>
                <a:cubicBezTo>
                  <a:pt x="210156" y="233368"/>
                  <a:pt x="216281" y="228003"/>
                  <a:pt x="222615" y="221606"/>
                </a:cubicBezTo>
                <a:cubicBezTo>
                  <a:pt x="229264" y="214894"/>
                  <a:pt x="233030" y="210553"/>
                  <a:pt x="237677" y="204250"/>
                </a:cubicBezTo>
                <a:cubicBezTo>
                  <a:pt x="239550" y="201710"/>
                  <a:pt x="241617" y="199100"/>
                  <a:pt x="242271" y="198451"/>
                </a:cubicBezTo>
                <a:cubicBezTo>
                  <a:pt x="244646" y="196094"/>
                  <a:pt x="256990" y="173285"/>
                  <a:pt x="261014" y="163818"/>
                </a:cubicBezTo>
                <a:cubicBezTo>
                  <a:pt x="268932" y="145193"/>
                  <a:pt x="272029" y="127612"/>
                  <a:pt x="272040" y="101246"/>
                </a:cubicBezTo>
                <a:lnTo>
                  <a:pt x="272044" y="92625"/>
                </a:lnTo>
                <a:lnTo>
                  <a:pt x="234964" y="92625"/>
                </a:lnTo>
                <a:cubicBezTo>
                  <a:pt x="214570" y="92625"/>
                  <a:pt x="197884" y="92669"/>
                  <a:pt x="197884" y="92724"/>
                </a:cubicBezTo>
                <a:moveTo>
                  <a:pt x="218140" y="118117"/>
                </a:moveTo>
                <a:cubicBezTo>
                  <a:pt x="218036" y="118474"/>
                  <a:pt x="216931" y="123939"/>
                  <a:pt x="215682" y="130261"/>
                </a:cubicBezTo>
                <a:cubicBezTo>
                  <a:pt x="214434" y="136583"/>
                  <a:pt x="213337" y="142024"/>
                  <a:pt x="213243" y="142351"/>
                </a:cubicBezTo>
                <a:cubicBezTo>
                  <a:pt x="213120" y="142777"/>
                  <a:pt x="216068" y="145312"/>
                  <a:pt x="223553" y="151220"/>
                </a:cubicBezTo>
                <a:cubicBezTo>
                  <a:pt x="229319" y="155771"/>
                  <a:pt x="234310" y="159723"/>
                  <a:pt x="234643" y="160005"/>
                </a:cubicBezTo>
                <a:cubicBezTo>
                  <a:pt x="235183" y="160463"/>
                  <a:pt x="235374" y="160248"/>
                  <a:pt x="236430" y="157997"/>
                </a:cubicBezTo>
                <a:cubicBezTo>
                  <a:pt x="242104" y="145893"/>
                  <a:pt x="245072" y="134634"/>
                  <a:pt x="246600" y="119415"/>
                </a:cubicBezTo>
                <a:lnTo>
                  <a:pt x="246795" y="117468"/>
                </a:lnTo>
                <a:lnTo>
                  <a:pt x="232561" y="117468"/>
                </a:lnTo>
                <a:cubicBezTo>
                  <a:pt x="219325" y="117468"/>
                  <a:pt x="218315" y="117514"/>
                  <a:pt x="218140" y="118117"/>
                </a:cubicBezTo>
                <a:moveTo>
                  <a:pt x="130028" y="215749"/>
                </a:moveTo>
                <a:cubicBezTo>
                  <a:pt x="123195" y="217147"/>
                  <a:pt x="117564" y="218297"/>
                  <a:pt x="117513" y="218309"/>
                </a:cubicBezTo>
                <a:cubicBezTo>
                  <a:pt x="117462" y="218317"/>
                  <a:pt x="117420" y="224742"/>
                  <a:pt x="117420" y="232584"/>
                </a:cubicBezTo>
                <a:lnTo>
                  <a:pt x="117420" y="246843"/>
                </a:lnTo>
                <a:lnTo>
                  <a:pt x="119367" y="246648"/>
                </a:lnTo>
                <a:cubicBezTo>
                  <a:pt x="134586" y="245120"/>
                  <a:pt x="145845" y="242152"/>
                  <a:pt x="157949" y="236478"/>
                </a:cubicBezTo>
                <a:cubicBezTo>
                  <a:pt x="160200" y="235422"/>
                  <a:pt x="160415" y="235231"/>
                  <a:pt x="159957" y="234691"/>
                </a:cubicBezTo>
                <a:cubicBezTo>
                  <a:pt x="159676" y="234358"/>
                  <a:pt x="155725" y="229371"/>
                  <a:pt x="151178" y="223610"/>
                </a:cubicBezTo>
                <a:cubicBezTo>
                  <a:pt x="146631" y="217849"/>
                  <a:pt x="142808" y="213152"/>
                  <a:pt x="142681" y="213172"/>
                </a:cubicBezTo>
                <a:cubicBezTo>
                  <a:pt x="142553" y="213192"/>
                  <a:pt x="136860" y="214352"/>
                  <a:pt x="130028" y="215749"/>
                </a:cubicBezTo>
              </a:path>
            </a:pathLst>
          </a:custGeom>
          <a:solidFill>
            <a:schemeClr val="tx1"/>
          </a:solidFill>
          <a:ln w="1206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50" name="Grafik 8">
            <a:extLst>
              <a:ext uri="{FF2B5EF4-FFF2-40B4-BE49-F238E27FC236}">
                <a16:creationId xmlns:a16="http://schemas.microsoft.com/office/drawing/2014/main" id="{A48422A5-E339-4C7B-476E-0B4B287921D3}"/>
              </a:ext>
            </a:extLst>
          </p:cNvPr>
          <p:cNvGrpSpPr/>
          <p:nvPr userDrawn="1"/>
        </p:nvGrpSpPr>
        <p:grpSpPr>
          <a:xfrm>
            <a:off x="9786978" y="5475780"/>
            <a:ext cx="339900" cy="262650"/>
            <a:chOff x="5200607" y="1849871"/>
            <a:chExt cx="339900" cy="262650"/>
          </a:xfrm>
          <a:noFill/>
        </p:grpSpPr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099D7AF5-A719-5DB1-67B9-5B53E0647ADC}"/>
                </a:ext>
              </a:extLst>
            </p:cNvPr>
            <p:cNvSpPr/>
            <p:nvPr/>
          </p:nvSpPr>
          <p:spPr>
            <a:xfrm>
              <a:off x="5200607" y="1849871"/>
              <a:ext cx="339900" cy="262650"/>
            </a:xfrm>
            <a:custGeom>
              <a:avLst/>
              <a:gdLst>
                <a:gd name="connsiteX0" fmla="*/ 0 w 339900"/>
                <a:gd name="connsiteY0" fmla="*/ 262650 h 262650"/>
                <a:gd name="connsiteX1" fmla="*/ 0 w 339900"/>
                <a:gd name="connsiteY1" fmla="*/ 0 h 262650"/>
                <a:gd name="connsiteX2" fmla="*/ 339900 w 339900"/>
                <a:gd name="connsiteY2" fmla="*/ 0 h 262650"/>
                <a:gd name="connsiteX3" fmla="*/ 339900 w 339900"/>
                <a:gd name="connsiteY3" fmla="*/ 262650 h 262650"/>
                <a:gd name="connsiteX4" fmla="*/ 0 w 339900"/>
                <a:gd name="connsiteY4" fmla="*/ 262650 h 26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900" h="262650">
                  <a:moveTo>
                    <a:pt x="0" y="262650"/>
                  </a:moveTo>
                  <a:lnTo>
                    <a:pt x="0" y="0"/>
                  </a:lnTo>
                  <a:lnTo>
                    <a:pt x="339900" y="0"/>
                  </a:lnTo>
                  <a:lnTo>
                    <a:pt x="339900" y="262650"/>
                  </a:lnTo>
                  <a:lnTo>
                    <a:pt x="0" y="26265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8E96862-D443-16DF-4541-3159DD64F3D2}"/>
                </a:ext>
              </a:extLst>
            </p:cNvPr>
            <p:cNvSpPr/>
            <p:nvPr/>
          </p:nvSpPr>
          <p:spPr>
            <a:xfrm>
              <a:off x="5200607" y="1911671"/>
              <a:ext cx="339900" cy="0"/>
            </a:xfrm>
            <a:custGeom>
              <a:avLst/>
              <a:gdLst>
                <a:gd name="connsiteX0" fmla="*/ 0 w 339900"/>
                <a:gd name="connsiteY0" fmla="*/ 0 h 0"/>
                <a:gd name="connsiteX1" fmla="*/ 339900 w 3399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900">
                  <a:moveTo>
                    <a:pt x="0" y="0"/>
                  </a:moveTo>
                  <a:lnTo>
                    <a:pt x="3399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A2E0096D-3EF2-9ED9-0B83-CDFD026780C2}"/>
                </a:ext>
              </a:extLst>
            </p:cNvPr>
            <p:cNvSpPr/>
            <p:nvPr/>
          </p:nvSpPr>
          <p:spPr>
            <a:xfrm>
              <a:off x="5200607" y="1973471"/>
              <a:ext cx="339900" cy="12360"/>
            </a:xfrm>
            <a:custGeom>
              <a:avLst/>
              <a:gdLst>
                <a:gd name="connsiteX0" fmla="*/ 0 w 339900"/>
                <a:gd name="connsiteY0" fmla="*/ 0 h 12360"/>
                <a:gd name="connsiteX1" fmla="*/ 339900 w 339900"/>
                <a:gd name="connsiteY1" fmla="*/ 0 h 1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900" h="12360">
                  <a:moveTo>
                    <a:pt x="0" y="0"/>
                  </a:moveTo>
                  <a:lnTo>
                    <a:pt x="3399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11F0336-EF69-45FA-326E-B53132EC539C}"/>
                </a:ext>
              </a:extLst>
            </p:cNvPr>
            <p:cNvSpPr/>
            <p:nvPr/>
          </p:nvSpPr>
          <p:spPr>
            <a:xfrm>
              <a:off x="5416907" y="2042996"/>
              <a:ext cx="61800" cy="12360"/>
            </a:xfrm>
            <a:custGeom>
              <a:avLst/>
              <a:gdLst>
                <a:gd name="connsiteX0" fmla="*/ 0 w 61800"/>
                <a:gd name="connsiteY0" fmla="*/ 0 h 12360"/>
                <a:gd name="connsiteX1" fmla="*/ 61800 w 61800"/>
                <a:gd name="connsiteY1" fmla="*/ 0 h 1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800" h="12360">
                  <a:moveTo>
                    <a:pt x="0" y="0"/>
                  </a:moveTo>
                  <a:lnTo>
                    <a:pt x="618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55" name="Grafik 54">
            <a:extLst>
              <a:ext uri="{FF2B5EF4-FFF2-40B4-BE49-F238E27FC236}">
                <a16:creationId xmlns:a16="http://schemas.microsoft.com/office/drawing/2014/main" id="{2A25E1C8-E219-1F5E-84BB-6DC31FC5E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122" y="3927434"/>
            <a:ext cx="360000" cy="360000"/>
          </a:xfrm>
          <a:prstGeom prst="rect">
            <a:avLst/>
          </a:prstGeom>
        </p:spPr>
      </p:pic>
      <p:sp>
        <p:nvSpPr>
          <p:cNvPr id="56" name="Grafik 14">
            <a:extLst>
              <a:ext uri="{FF2B5EF4-FFF2-40B4-BE49-F238E27FC236}">
                <a16:creationId xmlns:a16="http://schemas.microsoft.com/office/drawing/2014/main" id="{3E8CF030-267F-91A2-FA69-1476BEBB3B45}"/>
              </a:ext>
            </a:extLst>
          </p:cNvPr>
          <p:cNvSpPr/>
          <p:nvPr userDrawn="1"/>
        </p:nvSpPr>
        <p:spPr>
          <a:xfrm>
            <a:off x="2571525" y="4690363"/>
            <a:ext cx="379368" cy="343728"/>
          </a:xfrm>
          <a:custGeom>
            <a:avLst/>
            <a:gdLst>
              <a:gd name="connsiteX0" fmla="*/ 0 w 379368"/>
              <a:gd name="connsiteY0" fmla="*/ 136620 h 343728"/>
              <a:gd name="connsiteX1" fmla="*/ 0 w 379368"/>
              <a:gd name="connsiteY1" fmla="*/ 273240 h 343728"/>
              <a:gd name="connsiteX2" fmla="*/ 88308 w 379368"/>
              <a:gd name="connsiteY2" fmla="*/ 273240 h 343728"/>
              <a:gd name="connsiteX3" fmla="*/ 176616 w 379368"/>
              <a:gd name="connsiteY3" fmla="*/ 273240 h 343728"/>
              <a:gd name="connsiteX4" fmla="*/ 176616 w 379368"/>
              <a:gd name="connsiteY4" fmla="*/ 295218 h 343728"/>
              <a:gd name="connsiteX5" fmla="*/ 176616 w 379368"/>
              <a:gd name="connsiteY5" fmla="*/ 317196 h 343728"/>
              <a:gd name="connsiteX6" fmla="*/ 138996 w 379368"/>
              <a:gd name="connsiteY6" fmla="*/ 317196 h 343728"/>
              <a:gd name="connsiteX7" fmla="*/ 101376 w 379368"/>
              <a:gd name="connsiteY7" fmla="*/ 317196 h 343728"/>
              <a:gd name="connsiteX8" fmla="*/ 101376 w 379368"/>
              <a:gd name="connsiteY8" fmla="*/ 330462 h 343728"/>
              <a:gd name="connsiteX9" fmla="*/ 101376 w 379368"/>
              <a:gd name="connsiteY9" fmla="*/ 343728 h 343728"/>
              <a:gd name="connsiteX10" fmla="*/ 189684 w 379368"/>
              <a:gd name="connsiteY10" fmla="*/ 343728 h 343728"/>
              <a:gd name="connsiteX11" fmla="*/ 277992 w 379368"/>
              <a:gd name="connsiteY11" fmla="*/ 343728 h 343728"/>
              <a:gd name="connsiteX12" fmla="*/ 277992 w 379368"/>
              <a:gd name="connsiteY12" fmla="*/ 330462 h 343728"/>
              <a:gd name="connsiteX13" fmla="*/ 277992 w 379368"/>
              <a:gd name="connsiteY13" fmla="*/ 317196 h 343728"/>
              <a:gd name="connsiteX14" fmla="*/ 240372 w 379368"/>
              <a:gd name="connsiteY14" fmla="*/ 317196 h 343728"/>
              <a:gd name="connsiteX15" fmla="*/ 202752 w 379368"/>
              <a:gd name="connsiteY15" fmla="*/ 317196 h 343728"/>
              <a:gd name="connsiteX16" fmla="*/ 202752 w 379368"/>
              <a:gd name="connsiteY16" fmla="*/ 295218 h 343728"/>
              <a:gd name="connsiteX17" fmla="*/ 202752 w 379368"/>
              <a:gd name="connsiteY17" fmla="*/ 273240 h 343728"/>
              <a:gd name="connsiteX18" fmla="*/ 291060 w 379368"/>
              <a:gd name="connsiteY18" fmla="*/ 273240 h 343728"/>
              <a:gd name="connsiteX19" fmla="*/ 379368 w 379368"/>
              <a:gd name="connsiteY19" fmla="*/ 273240 h 343728"/>
              <a:gd name="connsiteX20" fmla="*/ 379368 w 379368"/>
              <a:gd name="connsiteY20" fmla="*/ 136620 h 343728"/>
              <a:gd name="connsiteX21" fmla="*/ 379368 w 379368"/>
              <a:gd name="connsiteY21" fmla="*/ 0 h 343728"/>
              <a:gd name="connsiteX22" fmla="*/ 189684 w 379368"/>
              <a:gd name="connsiteY22" fmla="*/ 0 h 343728"/>
              <a:gd name="connsiteX23" fmla="*/ 0 w 379368"/>
              <a:gd name="connsiteY23" fmla="*/ 0 h 343728"/>
              <a:gd name="connsiteX24" fmla="*/ 0 w 379368"/>
              <a:gd name="connsiteY24" fmla="*/ 136620 h 343728"/>
              <a:gd name="connsiteX25" fmla="*/ 26532 w 379368"/>
              <a:gd name="connsiteY25" fmla="*/ 136620 h 343728"/>
              <a:gd name="connsiteX26" fmla="*/ 26532 w 379368"/>
              <a:gd name="connsiteY26" fmla="*/ 246708 h 343728"/>
              <a:gd name="connsiteX27" fmla="*/ 189684 w 379368"/>
              <a:gd name="connsiteY27" fmla="*/ 246708 h 343728"/>
              <a:gd name="connsiteX28" fmla="*/ 352836 w 379368"/>
              <a:gd name="connsiteY28" fmla="*/ 246708 h 343728"/>
              <a:gd name="connsiteX29" fmla="*/ 352836 w 379368"/>
              <a:gd name="connsiteY29" fmla="*/ 136620 h 343728"/>
              <a:gd name="connsiteX30" fmla="*/ 352836 w 379368"/>
              <a:gd name="connsiteY30" fmla="*/ 26532 h 343728"/>
              <a:gd name="connsiteX31" fmla="*/ 189684 w 379368"/>
              <a:gd name="connsiteY31" fmla="*/ 26532 h 343728"/>
              <a:gd name="connsiteX32" fmla="*/ 26532 w 379368"/>
              <a:gd name="connsiteY32" fmla="*/ 26532 h 343728"/>
              <a:gd name="connsiteX33" fmla="*/ 26532 w 379368"/>
              <a:gd name="connsiteY33" fmla="*/ 136620 h 343728"/>
              <a:gd name="connsiteX34" fmla="*/ 114840 w 379368"/>
              <a:gd name="connsiteY34" fmla="*/ 83754 h 343728"/>
              <a:gd name="connsiteX35" fmla="*/ 114840 w 379368"/>
              <a:gd name="connsiteY35" fmla="*/ 101376 h 343728"/>
              <a:gd name="connsiteX36" fmla="*/ 128106 w 379368"/>
              <a:gd name="connsiteY36" fmla="*/ 101376 h 343728"/>
              <a:gd name="connsiteX37" fmla="*/ 141372 w 379368"/>
              <a:gd name="connsiteY37" fmla="*/ 101376 h 343728"/>
              <a:gd name="connsiteX38" fmla="*/ 141372 w 379368"/>
              <a:gd name="connsiteY38" fmla="*/ 83754 h 343728"/>
              <a:gd name="connsiteX39" fmla="*/ 141372 w 379368"/>
              <a:gd name="connsiteY39" fmla="*/ 66132 h 343728"/>
              <a:gd name="connsiteX40" fmla="*/ 128106 w 379368"/>
              <a:gd name="connsiteY40" fmla="*/ 66132 h 343728"/>
              <a:gd name="connsiteX41" fmla="*/ 114840 w 379368"/>
              <a:gd name="connsiteY41" fmla="*/ 66132 h 343728"/>
              <a:gd name="connsiteX42" fmla="*/ 114840 w 379368"/>
              <a:gd name="connsiteY42" fmla="*/ 83754 h 343728"/>
              <a:gd name="connsiteX43" fmla="*/ 237996 w 379368"/>
              <a:gd name="connsiteY43" fmla="*/ 83754 h 343728"/>
              <a:gd name="connsiteX44" fmla="*/ 237996 w 379368"/>
              <a:gd name="connsiteY44" fmla="*/ 101376 h 343728"/>
              <a:gd name="connsiteX45" fmla="*/ 251262 w 379368"/>
              <a:gd name="connsiteY45" fmla="*/ 101376 h 343728"/>
              <a:gd name="connsiteX46" fmla="*/ 264528 w 379368"/>
              <a:gd name="connsiteY46" fmla="*/ 101376 h 343728"/>
              <a:gd name="connsiteX47" fmla="*/ 264528 w 379368"/>
              <a:gd name="connsiteY47" fmla="*/ 83754 h 343728"/>
              <a:gd name="connsiteX48" fmla="*/ 264528 w 379368"/>
              <a:gd name="connsiteY48" fmla="*/ 66132 h 343728"/>
              <a:gd name="connsiteX49" fmla="*/ 251262 w 379368"/>
              <a:gd name="connsiteY49" fmla="*/ 66132 h 343728"/>
              <a:gd name="connsiteX50" fmla="*/ 237996 w 379368"/>
              <a:gd name="connsiteY50" fmla="*/ 66132 h 343728"/>
              <a:gd name="connsiteX51" fmla="*/ 237996 w 379368"/>
              <a:gd name="connsiteY51" fmla="*/ 83754 h 343728"/>
              <a:gd name="connsiteX52" fmla="*/ 114840 w 379368"/>
              <a:gd name="connsiteY52" fmla="*/ 139837 h 343728"/>
              <a:gd name="connsiteX53" fmla="*/ 119595 w 379368"/>
              <a:gd name="connsiteY53" fmla="*/ 163358 h 343728"/>
              <a:gd name="connsiteX54" fmla="*/ 136794 w 379368"/>
              <a:gd name="connsiteY54" fmla="*/ 189510 h 343728"/>
              <a:gd name="connsiteX55" fmla="*/ 189684 w 379368"/>
              <a:gd name="connsiteY55" fmla="*/ 211448 h 343728"/>
              <a:gd name="connsiteX56" fmla="*/ 228888 w 379368"/>
              <a:gd name="connsiteY56" fmla="*/ 200449 h 343728"/>
              <a:gd name="connsiteX57" fmla="*/ 253386 w 379368"/>
              <a:gd name="connsiteY57" fmla="*/ 176110 h 343728"/>
              <a:gd name="connsiteX58" fmla="*/ 264404 w 379368"/>
              <a:gd name="connsiteY58" fmla="*/ 141471 h 343728"/>
              <a:gd name="connsiteX59" fmla="*/ 264648 w 379368"/>
              <a:gd name="connsiteY59" fmla="*/ 136620 h 343728"/>
              <a:gd name="connsiteX60" fmla="*/ 251323 w 379368"/>
              <a:gd name="connsiteY60" fmla="*/ 136620 h 343728"/>
              <a:gd name="connsiteX61" fmla="*/ 237996 w 379368"/>
              <a:gd name="connsiteY61" fmla="*/ 136620 h 343728"/>
              <a:gd name="connsiteX62" fmla="*/ 237996 w 379368"/>
              <a:gd name="connsiteY62" fmla="*/ 138945 h 343728"/>
              <a:gd name="connsiteX63" fmla="*/ 235588 w 379368"/>
              <a:gd name="connsiteY63" fmla="*/ 151826 h 343728"/>
              <a:gd name="connsiteX64" fmla="*/ 189684 w 379368"/>
              <a:gd name="connsiteY64" fmla="*/ 184929 h 343728"/>
              <a:gd name="connsiteX65" fmla="*/ 141954 w 379368"/>
              <a:gd name="connsiteY65" fmla="*/ 144605 h 343728"/>
              <a:gd name="connsiteX66" fmla="*/ 141372 w 379368"/>
              <a:gd name="connsiteY66" fmla="*/ 138945 h 343728"/>
              <a:gd name="connsiteX67" fmla="*/ 141372 w 379368"/>
              <a:gd name="connsiteY67" fmla="*/ 136620 h 343728"/>
              <a:gd name="connsiteX68" fmla="*/ 128106 w 379368"/>
              <a:gd name="connsiteY68" fmla="*/ 136620 h 343728"/>
              <a:gd name="connsiteX69" fmla="*/ 114840 w 379368"/>
              <a:gd name="connsiteY69" fmla="*/ 136620 h 343728"/>
              <a:gd name="connsiteX70" fmla="*/ 114840 w 379368"/>
              <a:gd name="connsiteY70" fmla="*/ 139837 h 34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9368" h="343728">
                <a:moveTo>
                  <a:pt x="0" y="136620"/>
                </a:moveTo>
                <a:lnTo>
                  <a:pt x="0" y="273240"/>
                </a:lnTo>
                <a:lnTo>
                  <a:pt x="88308" y="273240"/>
                </a:lnTo>
                <a:lnTo>
                  <a:pt x="176616" y="273240"/>
                </a:lnTo>
                <a:lnTo>
                  <a:pt x="176616" y="295218"/>
                </a:lnTo>
                <a:lnTo>
                  <a:pt x="176616" y="317196"/>
                </a:lnTo>
                <a:lnTo>
                  <a:pt x="138996" y="317196"/>
                </a:lnTo>
                <a:lnTo>
                  <a:pt x="101376" y="317196"/>
                </a:lnTo>
                <a:lnTo>
                  <a:pt x="101376" y="330462"/>
                </a:lnTo>
                <a:lnTo>
                  <a:pt x="101376" y="343728"/>
                </a:lnTo>
                <a:lnTo>
                  <a:pt x="189684" y="343728"/>
                </a:lnTo>
                <a:lnTo>
                  <a:pt x="277992" y="343728"/>
                </a:lnTo>
                <a:lnTo>
                  <a:pt x="277992" y="330462"/>
                </a:lnTo>
                <a:lnTo>
                  <a:pt x="277992" y="317196"/>
                </a:lnTo>
                <a:lnTo>
                  <a:pt x="240372" y="317196"/>
                </a:lnTo>
                <a:lnTo>
                  <a:pt x="202752" y="317196"/>
                </a:lnTo>
                <a:lnTo>
                  <a:pt x="202752" y="295218"/>
                </a:lnTo>
                <a:lnTo>
                  <a:pt x="202752" y="273240"/>
                </a:lnTo>
                <a:lnTo>
                  <a:pt x="291060" y="273240"/>
                </a:lnTo>
                <a:lnTo>
                  <a:pt x="379368" y="273240"/>
                </a:lnTo>
                <a:lnTo>
                  <a:pt x="379368" y="136620"/>
                </a:lnTo>
                <a:lnTo>
                  <a:pt x="379368" y="0"/>
                </a:lnTo>
                <a:lnTo>
                  <a:pt x="189684" y="0"/>
                </a:lnTo>
                <a:lnTo>
                  <a:pt x="0" y="0"/>
                </a:lnTo>
                <a:lnTo>
                  <a:pt x="0" y="136620"/>
                </a:lnTo>
                <a:moveTo>
                  <a:pt x="26532" y="136620"/>
                </a:moveTo>
                <a:lnTo>
                  <a:pt x="26532" y="246708"/>
                </a:lnTo>
                <a:lnTo>
                  <a:pt x="189684" y="246708"/>
                </a:lnTo>
                <a:lnTo>
                  <a:pt x="352836" y="246708"/>
                </a:lnTo>
                <a:lnTo>
                  <a:pt x="352836" y="136620"/>
                </a:lnTo>
                <a:lnTo>
                  <a:pt x="352836" y="26532"/>
                </a:lnTo>
                <a:lnTo>
                  <a:pt x="189684" y="26532"/>
                </a:lnTo>
                <a:lnTo>
                  <a:pt x="26532" y="26532"/>
                </a:lnTo>
                <a:lnTo>
                  <a:pt x="26532" y="136620"/>
                </a:lnTo>
                <a:moveTo>
                  <a:pt x="114840" y="83754"/>
                </a:moveTo>
                <a:lnTo>
                  <a:pt x="114840" y="101376"/>
                </a:lnTo>
                <a:lnTo>
                  <a:pt x="128106" y="101376"/>
                </a:lnTo>
                <a:lnTo>
                  <a:pt x="141372" y="101376"/>
                </a:lnTo>
                <a:lnTo>
                  <a:pt x="141372" y="83754"/>
                </a:lnTo>
                <a:lnTo>
                  <a:pt x="141372" y="66132"/>
                </a:lnTo>
                <a:lnTo>
                  <a:pt x="128106" y="66132"/>
                </a:lnTo>
                <a:lnTo>
                  <a:pt x="114840" y="66132"/>
                </a:lnTo>
                <a:lnTo>
                  <a:pt x="114840" y="83754"/>
                </a:lnTo>
                <a:moveTo>
                  <a:pt x="237996" y="83754"/>
                </a:moveTo>
                <a:lnTo>
                  <a:pt x="237996" y="101376"/>
                </a:lnTo>
                <a:lnTo>
                  <a:pt x="251262" y="101376"/>
                </a:lnTo>
                <a:lnTo>
                  <a:pt x="264528" y="101376"/>
                </a:lnTo>
                <a:lnTo>
                  <a:pt x="264528" y="83754"/>
                </a:lnTo>
                <a:lnTo>
                  <a:pt x="264528" y="66132"/>
                </a:lnTo>
                <a:lnTo>
                  <a:pt x="251262" y="66132"/>
                </a:lnTo>
                <a:lnTo>
                  <a:pt x="237996" y="66132"/>
                </a:lnTo>
                <a:lnTo>
                  <a:pt x="237996" y="83754"/>
                </a:lnTo>
                <a:moveTo>
                  <a:pt x="114840" y="139837"/>
                </a:moveTo>
                <a:cubicBezTo>
                  <a:pt x="114840" y="146228"/>
                  <a:pt x="116964" y="156734"/>
                  <a:pt x="119595" y="163358"/>
                </a:cubicBezTo>
                <a:cubicBezTo>
                  <a:pt x="123654" y="173576"/>
                  <a:pt x="129021" y="181736"/>
                  <a:pt x="136794" y="189510"/>
                </a:cubicBezTo>
                <a:cubicBezTo>
                  <a:pt x="151265" y="203981"/>
                  <a:pt x="169269" y="211448"/>
                  <a:pt x="189684" y="211448"/>
                </a:cubicBezTo>
                <a:cubicBezTo>
                  <a:pt x="204069" y="211448"/>
                  <a:pt x="216731" y="207896"/>
                  <a:pt x="228888" y="200449"/>
                </a:cubicBezTo>
                <a:cubicBezTo>
                  <a:pt x="238322" y="194668"/>
                  <a:pt x="247775" y="185278"/>
                  <a:pt x="253386" y="176110"/>
                </a:cubicBezTo>
                <a:cubicBezTo>
                  <a:pt x="260142" y="165074"/>
                  <a:pt x="263795" y="153587"/>
                  <a:pt x="264404" y="141471"/>
                </a:cubicBezTo>
                <a:lnTo>
                  <a:pt x="264648" y="136620"/>
                </a:lnTo>
                <a:lnTo>
                  <a:pt x="251323" y="136620"/>
                </a:lnTo>
                <a:lnTo>
                  <a:pt x="237996" y="136620"/>
                </a:lnTo>
                <a:lnTo>
                  <a:pt x="237996" y="138945"/>
                </a:lnTo>
                <a:cubicBezTo>
                  <a:pt x="237996" y="142222"/>
                  <a:pt x="236974" y="147690"/>
                  <a:pt x="235588" y="151826"/>
                </a:cubicBezTo>
                <a:cubicBezTo>
                  <a:pt x="228942" y="171663"/>
                  <a:pt x="210547" y="184929"/>
                  <a:pt x="189684" y="184929"/>
                </a:cubicBezTo>
                <a:cubicBezTo>
                  <a:pt x="166069" y="184929"/>
                  <a:pt x="146034" y="168003"/>
                  <a:pt x="141954" y="144605"/>
                </a:cubicBezTo>
                <a:cubicBezTo>
                  <a:pt x="141633" y="142770"/>
                  <a:pt x="141372" y="140222"/>
                  <a:pt x="141372" y="138945"/>
                </a:cubicBezTo>
                <a:lnTo>
                  <a:pt x="141372" y="136620"/>
                </a:lnTo>
                <a:lnTo>
                  <a:pt x="128106" y="136620"/>
                </a:lnTo>
                <a:lnTo>
                  <a:pt x="114840" y="136620"/>
                </a:lnTo>
                <a:lnTo>
                  <a:pt x="114840" y="139837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2" name="Grafik 16">
            <a:extLst>
              <a:ext uri="{FF2B5EF4-FFF2-40B4-BE49-F238E27FC236}">
                <a16:creationId xmlns:a16="http://schemas.microsoft.com/office/drawing/2014/main" id="{0984A2C8-E56C-FB11-D347-1081F72EDC25}"/>
              </a:ext>
            </a:extLst>
          </p:cNvPr>
          <p:cNvSpPr/>
          <p:nvPr userDrawn="1"/>
        </p:nvSpPr>
        <p:spPr>
          <a:xfrm>
            <a:off x="6757683" y="3936944"/>
            <a:ext cx="389305" cy="389428"/>
          </a:xfrm>
          <a:custGeom>
            <a:avLst/>
            <a:gdLst>
              <a:gd name="connsiteX0" fmla="*/ 183732 w 389305"/>
              <a:gd name="connsiteY0" fmla="*/ 361 h 389428"/>
              <a:gd name="connsiteX1" fmla="*/ 39020 w 389305"/>
              <a:gd name="connsiteY1" fmla="*/ 77711 h 389428"/>
              <a:gd name="connsiteX2" fmla="*/ 1390 w 389305"/>
              <a:gd name="connsiteY2" fmla="*/ 170596 h 389428"/>
              <a:gd name="connsiteX3" fmla="*/ 1390 w 389305"/>
              <a:gd name="connsiteY3" fmla="*/ 218908 h 389428"/>
              <a:gd name="connsiteX4" fmla="*/ 87504 w 389305"/>
              <a:gd name="connsiteY4" fmla="*/ 357305 h 389428"/>
              <a:gd name="connsiteX5" fmla="*/ 124230 w 389305"/>
              <a:gd name="connsiteY5" fmla="*/ 376336 h 389428"/>
              <a:gd name="connsiteX6" fmla="*/ 228282 w 389305"/>
              <a:gd name="connsiteY6" fmla="*/ 386568 h 389428"/>
              <a:gd name="connsiteX7" fmla="*/ 290454 w 389305"/>
              <a:gd name="connsiteY7" fmla="*/ 364324 h 389428"/>
              <a:gd name="connsiteX8" fmla="*/ 376119 w 389305"/>
              <a:gd name="connsiteY8" fmla="*/ 265381 h 389428"/>
              <a:gd name="connsiteX9" fmla="*/ 386438 w 389305"/>
              <a:gd name="connsiteY9" fmla="*/ 161092 h 389428"/>
              <a:gd name="connsiteX10" fmla="*/ 364195 w 389305"/>
              <a:gd name="connsiteY10" fmla="*/ 98920 h 389428"/>
              <a:gd name="connsiteX11" fmla="*/ 277108 w 389305"/>
              <a:gd name="connsiteY11" fmla="*/ 18340 h 389428"/>
              <a:gd name="connsiteX12" fmla="*/ 204126 w 389305"/>
              <a:gd name="connsiteY12" fmla="*/ 317 h 389428"/>
              <a:gd name="connsiteX13" fmla="*/ 183732 w 389305"/>
              <a:gd name="connsiteY13" fmla="*/ 361 h 389428"/>
              <a:gd name="connsiteX14" fmla="*/ 183732 w 389305"/>
              <a:gd name="connsiteY14" fmla="*/ 26878 h 389428"/>
              <a:gd name="connsiteX15" fmla="*/ 99978 w 389305"/>
              <a:gd name="connsiteY15" fmla="*/ 55674 h 389428"/>
              <a:gd name="connsiteX16" fmla="*/ 49395 w 389305"/>
              <a:gd name="connsiteY16" fmla="*/ 109810 h 389428"/>
              <a:gd name="connsiteX17" fmla="*/ 26650 w 389305"/>
              <a:gd name="connsiteY17" fmla="*/ 203011 h 389428"/>
              <a:gd name="connsiteX18" fmla="*/ 29939 w 389305"/>
              <a:gd name="connsiteY18" fmla="*/ 229303 h 389428"/>
              <a:gd name="connsiteX19" fmla="*/ 30361 w 389305"/>
              <a:gd name="connsiteY19" fmla="*/ 231184 h 389428"/>
              <a:gd name="connsiteX20" fmla="*/ 65863 w 389305"/>
              <a:gd name="connsiteY20" fmla="*/ 231191 h 389428"/>
              <a:gd name="connsiteX21" fmla="*/ 104928 w 389305"/>
              <a:gd name="connsiteY21" fmla="*/ 231745 h 389428"/>
              <a:gd name="connsiteX22" fmla="*/ 157629 w 389305"/>
              <a:gd name="connsiteY22" fmla="*/ 284446 h 389428"/>
              <a:gd name="connsiteX23" fmla="*/ 158184 w 389305"/>
              <a:gd name="connsiteY23" fmla="*/ 323511 h 389428"/>
              <a:gd name="connsiteX24" fmla="*/ 158190 w 389305"/>
              <a:gd name="connsiteY24" fmla="*/ 359013 h 389428"/>
              <a:gd name="connsiteX25" fmla="*/ 160071 w 389305"/>
              <a:gd name="connsiteY25" fmla="*/ 359435 h 389428"/>
              <a:gd name="connsiteX26" fmla="*/ 202896 w 389305"/>
              <a:gd name="connsiteY26" fmla="*/ 362714 h 389428"/>
              <a:gd name="connsiteX27" fmla="*/ 242439 w 389305"/>
              <a:gd name="connsiteY27" fmla="*/ 356053 h 389428"/>
              <a:gd name="connsiteX28" fmla="*/ 247290 w 389305"/>
              <a:gd name="connsiteY28" fmla="*/ 354628 h 389428"/>
              <a:gd name="connsiteX29" fmla="*/ 247270 w 389305"/>
              <a:gd name="connsiteY29" fmla="*/ 302707 h 389428"/>
              <a:gd name="connsiteX30" fmla="*/ 247252 w 389305"/>
              <a:gd name="connsiteY30" fmla="*/ 250786 h 389428"/>
              <a:gd name="connsiteX31" fmla="*/ 237271 w 389305"/>
              <a:gd name="connsiteY31" fmla="*/ 240610 h 389428"/>
              <a:gd name="connsiteX32" fmla="*/ 191690 w 389305"/>
              <a:gd name="connsiteY32" fmla="*/ 191278 h 389428"/>
              <a:gd name="connsiteX33" fmla="*/ 181925 w 389305"/>
              <a:gd name="connsiteY33" fmla="*/ 162801 h 389428"/>
              <a:gd name="connsiteX34" fmla="*/ 182887 w 389305"/>
              <a:gd name="connsiteY34" fmla="*/ 139616 h 389428"/>
              <a:gd name="connsiteX35" fmla="*/ 202520 w 389305"/>
              <a:gd name="connsiteY35" fmla="*/ 103649 h 389428"/>
              <a:gd name="connsiteX36" fmla="*/ 242862 w 389305"/>
              <a:gd name="connsiteY36" fmla="*/ 83266 h 389428"/>
              <a:gd name="connsiteX37" fmla="*/ 283227 w 389305"/>
              <a:gd name="connsiteY37" fmla="*/ 82686 h 389428"/>
              <a:gd name="connsiteX38" fmla="*/ 319758 w 389305"/>
              <a:gd name="connsiteY38" fmla="*/ 82382 h 389428"/>
              <a:gd name="connsiteX39" fmla="*/ 304314 w 389305"/>
              <a:gd name="connsiteY39" fmla="*/ 67201 h 389428"/>
              <a:gd name="connsiteX40" fmla="*/ 183732 w 389305"/>
              <a:gd name="connsiteY40" fmla="*/ 26878 h 389428"/>
              <a:gd name="connsiteX41" fmla="*/ 249468 w 389305"/>
              <a:gd name="connsiteY41" fmla="*/ 109236 h 389428"/>
              <a:gd name="connsiteX42" fmla="*/ 221437 w 389305"/>
              <a:gd name="connsiteY42" fmla="*/ 122226 h 389428"/>
              <a:gd name="connsiteX43" fmla="*/ 208052 w 389305"/>
              <a:gd name="connsiteY43" fmla="*/ 154118 h 389428"/>
              <a:gd name="connsiteX44" fmla="*/ 215493 w 389305"/>
              <a:gd name="connsiteY44" fmla="*/ 179284 h 389428"/>
              <a:gd name="connsiteX45" fmla="*/ 250557 w 389305"/>
              <a:gd name="connsiteY45" fmla="*/ 216203 h 389428"/>
              <a:gd name="connsiteX46" fmla="*/ 273822 w 389305"/>
              <a:gd name="connsiteY46" fmla="*/ 239862 h 389428"/>
              <a:gd name="connsiteX47" fmla="*/ 273822 w 389305"/>
              <a:gd name="connsiteY47" fmla="*/ 291574 h 389428"/>
              <a:gd name="connsiteX48" fmla="*/ 273822 w 389305"/>
              <a:gd name="connsiteY48" fmla="*/ 343285 h 389428"/>
              <a:gd name="connsiteX49" fmla="*/ 275703 w 389305"/>
              <a:gd name="connsiteY49" fmla="*/ 342206 h 389428"/>
              <a:gd name="connsiteX50" fmla="*/ 312172 w 389305"/>
              <a:gd name="connsiteY50" fmla="*/ 314962 h 389428"/>
              <a:gd name="connsiteX51" fmla="*/ 338756 w 389305"/>
              <a:gd name="connsiteY51" fmla="*/ 281476 h 389428"/>
              <a:gd name="connsiteX52" fmla="*/ 354229 w 389305"/>
              <a:gd name="connsiteY52" fmla="*/ 141688 h 389428"/>
              <a:gd name="connsiteX53" fmla="*/ 340222 w 389305"/>
              <a:gd name="connsiteY53" fmla="*/ 110503 h 389428"/>
              <a:gd name="connsiteX54" fmla="*/ 339152 w 389305"/>
              <a:gd name="connsiteY54" fmla="*/ 108820 h 389428"/>
              <a:gd name="connsiteX55" fmla="*/ 296092 w 389305"/>
              <a:gd name="connsiteY55" fmla="*/ 108877 h 389428"/>
              <a:gd name="connsiteX56" fmla="*/ 249468 w 389305"/>
              <a:gd name="connsiteY56" fmla="*/ 109236 h 389428"/>
              <a:gd name="connsiteX57" fmla="*/ 38813 w 389305"/>
              <a:gd name="connsiteY57" fmla="*/ 258185 h 389428"/>
              <a:gd name="connsiteX58" fmla="*/ 49395 w 389305"/>
              <a:gd name="connsiteY58" fmla="*/ 279694 h 389428"/>
              <a:gd name="connsiteX59" fmla="*/ 118984 w 389305"/>
              <a:gd name="connsiteY59" fmla="*/ 345030 h 389428"/>
              <a:gd name="connsiteX60" fmla="*/ 131839 w 389305"/>
              <a:gd name="connsiteY60" fmla="*/ 350776 h 389428"/>
              <a:gd name="connsiteX61" fmla="*/ 131947 w 389305"/>
              <a:gd name="connsiteY61" fmla="*/ 319987 h 389428"/>
              <a:gd name="connsiteX62" fmla="*/ 128997 w 389305"/>
              <a:gd name="connsiteY62" fmla="*/ 279892 h 389428"/>
              <a:gd name="connsiteX63" fmla="*/ 109482 w 389305"/>
              <a:gd name="connsiteY63" fmla="*/ 260377 h 389428"/>
              <a:gd name="connsiteX64" fmla="*/ 69352 w 389305"/>
              <a:gd name="connsiteY64" fmla="*/ 257427 h 389428"/>
              <a:gd name="connsiteX65" fmla="*/ 38528 w 389305"/>
              <a:gd name="connsiteY65" fmla="*/ 257267 h 389428"/>
              <a:gd name="connsiteX66" fmla="*/ 38813 w 389305"/>
              <a:gd name="connsiteY66" fmla="*/ 258185 h 38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89305" h="389428">
                <a:moveTo>
                  <a:pt x="183732" y="361"/>
                </a:moveTo>
                <a:cubicBezTo>
                  <a:pt x="126976" y="3263"/>
                  <a:pt x="73561" y="31814"/>
                  <a:pt x="39020" y="77711"/>
                </a:cubicBezTo>
                <a:cubicBezTo>
                  <a:pt x="18441" y="105058"/>
                  <a:pt x="5572" y="136822"/>
                  <a:pt x="1390" y="170596"/>
                </a:cubicBezTo>
                <a:cubicBezTo>
                  <a:pt x="-463" y="185561"/>
                  <a:pt x="-463" y="203943"/>
                  <a:pt x="1390" y="218908"/>
                </a:cubicBezTo>
                <a:cubicBezTo>
                  <a:pt x="8378" y="275339"/>
                  <a:pt x="39829" y="325885"/>
                  <a:pt x="87504" y="357305"/>
                </a:cubicBezTo>
                <a:cubicBezTo>
                  <a:pt x="100096" y="365602"/>
                  <a:pt x="110305" y="370893"/>
                  <a:pt x="124230" y="376336"/>
                </a:cubicBezTo>
                <a:cubicBezTo>
                  <a:pt x="156663" y="389014"/>
                  <a:pt x="193299" y="392616"/>
                  <a:pt x="228282" y="386568"/>
                </a:cubicBezTo>
                <a:cubicBezTo>
                  <a:pt x="249673" y="382869"/>
                  <a:pt x="271591" y="375027"/>
                  <a:pt x="290454" y="364324"/>
                </a:cubicBezTo>
                <a:cubicBezTo>
                  <a:pt x="329316" y="342274"/>
                  <a:pt x="359923" y="306924"/>
                  <a:pt x="376119" y="265381"/>
                </a:cubicBezTo>
                <a:cubicBezTo>
                  <a:pt x="388897" y="232607"/>
                  <a:pt x="392502" y="196167"/>
                  <a:pt x="386438" y="161092"/>
                </a:cubicBezTo>
                <a:cubicBezTo>
                  <a:pt x="382739" y="139701"/>
                  <a:pt x="374897" y="117783"/>
                  <a:pt x="364195" y="98920"/>
                </a:cubicBezTo>
                <a:cubicBezTo>
                  <a:pt x="344341" y="63929"/>
                  <a:pt x="313045" y="34971"/>
                  <a:pt x="277108" y="18340"/>
                </a:cubicBezTo>
                <a:cubicBezTo>
                  <a:pt x="253419" y="7377"/>
                  <a:pt x="230146" y="1630"/>
                  <a:pt x="204126" y="317"/>
                </a:cubicBezTo>
                <a:cubicBezTo>
                  <a:pt x="195550" y="-116"/>
                  <a:pt x="192956" y="-110"/>
                  <a:pt x="183732" y="361"/>
                </a:cubicBezTo>
                <a:moveTo>
                  <a:pt x="183732" y="26878"/>
                </a:moveTo>
                <a:cubicBezTo>
                  <a:pt x="153758" y="28842"/>
                  <a:pt x="124753" y="38814"/>
                  <a:pt x="99978" y="55674"/>
                </a:cubicBezTo>
                <a:cubicBezTo>
                  <a:pt x="79601" y="69542"/>
                  <a:pt x="61829" y="88562"/>
                  <a:pt x="49395" y="109810"/>
                </a:cubicBezTo>
                <a:cubicBezTo>
                  <a:pt x="32988" y="137849"/>
                  <a:pt x="24838" y="171244"/>
                  <a:pt x="26650" y="203011"/>
                </a:cubicBezTo>
                <a:cubicBezTo>
                  <a:pt x="27235" y="213261"/>
                  <a:pt x="28361" y="222263"/>
                  <a:pt x="29939" y="229303"/>
                </a:cubicBezTo>
                <a:lnTo>
                  <a:pt x="30361" y="231184"/>
                </a:lnTo>
                <a:lnTo>
                  <a:pt x="65863" y="231191"/>
                </a:lnTo>
                <a:cubicBezTo>
                  <a:pt x="94034" y="231197"/>
                  <a:pt x="102100" y="231311"/>
                  <a:pt x="104928" y="231745"/>
                </a:cubicBezTo>
                <a:cubicBezTo>
                  <a:pt x="132143" y="235917"/>
                  <a:pt x="153457" y="257231"/>
                  <a:pt x="157629" y="284446"/>
                </a:cubicBezTo>
                <a:cubicBezTo>
                  <a:pt x="158063" y="287275"/>
                  <a:pt x="158177" y="295340"/>
                  <a:pt x="158184" y="323511"/>
                </a:cubicBezTo>
                <a:lnTo>
                  <a:pt x="158190" y="359013"/>
                </a:lnTo>
                <a:lnTo>
                  <a:pt x="160071" y="359435"/>
                </a:lnTo>
                <a:cubicBezTo>
                  <a:pt x="172239" y="362164"/>
                  <a:pt x="189359" y="363474"/>
                  <a:pt x="202896" y="362714"/>
                </a:cubicBezTo>
                <a:cubicBezTo>
                  <a:pt x="217867" y="361873"/>
                  <a:pt x="229040" y="359991"/>
                  <a:pt x="242439" y="356053"/>
                </a:cubicBezTo>
                <a:lnTo>
                  <a:pt x="247290" y="354628"/>
                </a:lnTo>
                <a:lnTo>
                  <a:pt x="247270" y="302707"/>
                </a:lnTo>
                <a:lnTo>
                  <a:pt x="247252" y="250786"/>
                </a:lnTo>
                <a:lnTo>
                  <a:pt x="237271" y="240610"/>
                </a:lnTo>
                <a:cubicBezTo>
                  <a:pt x="196947" y="199493"/>
                  <a:pt x="196032" y="198503"/>
                  <a:pt x="191690" y="191278"/>
                </a:cubicBezTo>
                <a:cubicBezTo>
                  <a:pt x="186668" y="182919"/>
                  <a:pt x="183258" y="172979"/>
                  <a:pt x="181925" y="162801"/>
                </a:cubicBezTo>
                <a:cubicBezTo>
                  <a:pt x="181165" y="156993"/>
                  <a:pt x="181647" y="145356"/>
                  <a:pt x="182887" y="139616"/>
                </a:cubicBezTo>
                <a:cubicBezTo>
                  <a:pt x="185910" y="125615"/>
                  <a:pt x="192349" y="113819"/>
                  <a:pt x="202520" y="103649"/>
                </a:cubicBezTo>
                <a:cubicBezTo>
                  <a:pt x="213790" y="92379"/>
                  <a:pt x="227132" y="85638"/>
                  <a:pt x="242862" y="83266"/>
                </a:cubicBezTo>
                <a:cubicBezTo>
                  <a:pt x="246010" y="82792"/>
                  <a:pt x="253230" y="82688"/>
                  <a:pt x="283227" y="82686"/>
                </a:cubicBezTo>
                <a:cubicBezTo>
                  <a:pt x="303319" y="82685"/>
                  <a:pt x="319758" y="82548"/>
                  <a:pt x="319758" y="82382"/>
                </a:cubicBezTo>
                <a:cubicBezTo>
                  <a:pt x="319758" y="81955"/>
                  <a:pt x="307877" y="70276"/>
                  <a:pt x="304314" y="67201"/>
                </a:cubicBezTo>
                <a:cubicBezTo>
                  <a:pt x="271218" y="38637"/>
                  <a:pt x="227481" y="24011"/>
                  <a:pt x="183732" y="26878"/>
                </a:cubicBezTo>
                <a:moveTo>
                  <a:pt x="249468" y="109236"/>
                </a:moveTo>
                <a:cubicBezTo>
                  <a:pt x="238515" y="110166"/>
                  <a:pt x="229398" y="114392"/>
                  <a:pt x="221437" y="122226"/>
                </a:cubicBezTo>
                <a:cubicBezTo>
                  <a:pt x="212618" y="130905"/>
                  <a:pt x="208044" y="141804"/>
                  <a:pt x="208052" y="154118"/>
                </a:cubicBezTo>
                <a:cubicBezTo>
                  <a:pt x="208057" y="163616"/>
                  <a:pt x="210364" y="171417"/>
                  <a:pt x="215493" y="179284"/>
                </a:cubicBezTo>
                <a:cubicBezTo>
                  <a:pt x="217932" y="183028"/>
                  <a:pt x="217850" y="182942"/>
                  <a:pt x="250557" y="216203"/>
                </a:cubicBezTo>
                <a:lnTo>
                  <a:pt x="273822" y="239862"/>
                </a:lnTo>
                <a:lnTo>
                  <a:pt x="273822" y="291574"/>
                </a:lnTo>
                <a:lnTo>
                  <a:pt x="273822" y="343285"/>
                </a:lnTo>
                <a:lnTo>
                  <a:pt x="275703" y="342206"/>
                </a:lnTo>
                <a:cubicBezTo>
                  <a:pt x="290919" y="333481"/>
                  <a:pt x="300692" y="326180"/>
                  <a:pt x="312172" y="314962"/>
                </a:cubicBezTo>
                <a:cubicBezTo>
                  <a:pt x="322798" y="304579"/>
                  <a:pt x="331324" y="293838"/>
                  <a:pt x="338756" y="281476"/>
                </a:cubicBezTo>
                <a:cubicBezTo>
                  <a:pt x="364107" y="239302"/>
                  <a:pt x="369731" y="188498"/>
                  <a:pt x="354229" y="141688"/>
                </a:cubicBezTo>
                <a:cubicBezTo>
                  <a:pt x="350783" y="131285"/>
                  <a:pt x="344404" y="117080"/>
                  <a:pt x="340222" y="110503"/>
                </a:cubicBezTo>
                <a:lnTo>
                  <a:pt x="339152" y="108820"/>
                </a:lnTo>
                <a:lnTo>
                  <a:pt x="296092" y="108877"/>
                </a:lnTo>
                <a:cubicBezTo>
                  <a:pt x="272410" y="108907"/>
                  <a:pt x="251428" y="109069"/>
                  <a:pt x="249468" y="109236"/>
                </a:cubicBezTo>
                <a:moveTo>
                  <a:pt x="38813" y="258185"/>
                </a:moveTo>
                <a:cubicBezTo>
                  <a:pt x="39862" y="261558"/>
                  <a:pt x="45557" y="273134"/>
                  <a:pt x="49395" y="279694"/>
                </a:cubicBezTo>
                <a:cubicBezTo>
                  <a:pt x="65640" y="307456"/>
                  <a:pt x="90433" y="330733"/>
                  <a:pt x="118984" y="345030"/>
                </a:cubicBezTo>
                <a:cubicBezTo>
                  <a:pt x="123156" y="347118"/>
                  <a:pt x="131337" y="350776"/>
                  <a:pt x="131839" y="350776"/>
                </a:cubicBezTo>
                <a:cubicBezTo>
                  <a:pt x="131985" y="350776"/>
                  <a:pt x="132034" y="336921"/>
                  <a:pt x="131947" y="319987"/>
                </a:cubicBezTo>
                <a:cubicBezTo>
                  <a:pt x="131770" y="285724"/>
                  <a:pt x="131838" y="286641"/>
                  <a:pt x="128997" y="279892"/>
                </a:cubicBezTo>
                <a:cubicBezTo>
                  <a:pt x="125234" y="270950"/>
                  <a:pt x="118424" y="264140"/>
                  <a:pt x="109482" y="260377"/>
                </a:cubicBezTo>
                <a:cubicBezTo>
                  <a:pt x="102733" y="257536"/>
                  <a:pt x="103655" y="257604"/>
                  <a:pt x="69352" y="257427"/>
                </a:cubicBezTo>
                <a:lnTo>
                  <a:pt x="38528" y="257267"/>
                </a:lnTo>
                <a:lnTo>
                  <a:pt x="38813" y="258185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63" name="Grafik 18">
            <a:extLst>
              <a:ext uri="{FF2B5EF4-FFF2-40B4-BE49-F238E27FC236}">
                <a16:creationId xmlns:a16="http://schemas.microsoft.com/office/drawing/2014/main" id="{CC173F93-9B99-454C-836C-33F47A14A600}"/>
              </a:ext>
            </a:extLst>
          </p:cNvPr>
          <p:cNvGrpSpPr/>
          <p:nvPr userDrawn="1"/>
        </p:nvGrpSpPr>
        <p:grpSpPr>
          <a:xfrm>
            <a:off x="8051335" y="5460940"/>
            <a:ext cx="330000" cy="330001"/>
            <a:chOff x="7180559" y="1835166"/>
            <a:chExt cx="330000" cy="330001"/>
          </a:xfrm>
          <a:noFill/>
        </p:grpSpPr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9E2413E2-E5D0-CE9C-7066-3FE9548B7AF7}"/>
                </a:ext>
              </a:extLst>
            </p:cNvPr>
            <p:cNvSpPr/>
            <p:nvPr/>
          </p:nvSpPr>
          <p:spPr>
            <a:xfrm>
              <a:off x="7254809" y="1901166"/>
              <a:ext cx="66000" cy="33000"/>
            </a:xfrm>
            <a:custGeom>
              <a:avLst/>
              <a:gdLst>
                <a:gd name="connsiteX0" fmla="*/ 0 w 66000"/>
                <a:gd name="connsiteY0" fmla="*/ 33000 h 33000"/>
                <a:gd name="connsiteX1" fmla="*/ 33000 w 66000"/>
                <a:gd name="connsiteY1" fmla="*/ 0 h 33000"/>
                <a:gd name="connsiteX2" fmla="*/ 66000 w 66000"/>
                <a:gd name="connsiteY2" fmla="*/ 33000 h 3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00" h="33000">
                  <a:moveTo>
                    <a:pt x="0" y="33000"/>
                  </a:moveTo>
                  <a:lnTo>
                    <a:pt x="33000" y="0"/>
                  </a:lnTo>
                  <a:lnTo>
                    <a:pt x="66000" y="3300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63AEF54D-9FBB-2608-F2CF-B3EF910CDC2C}"/>
                </a:ext>
              </a:extLst>
            </p:cNvPr>
            <p:cNvSpPr/>
            <p:nvPr/>
          </p:nvSpPr>
          <p:spPr>
            <a:xfrm>
              <a:off x="7370309" y="1892916"/>
              <a:ext cx="66000" cy="33000"/>
            </a:xfrm>
            <a:custGeom>
              <a:avLst/>
              <a:gdLst>
                <a:gd name="connsiteX0" fmla="*/ 0 w 66000"/>
                <a:gd name="connsiteY0" fmla="*/ 0 h 33000"/>
                <a:gd name="connsiteX1" fmla="*/ 33000 w 66000"/>
                <a:gd name="connsiteY1" fmla="*/ 33000 h 33000"/>
                <a:gd name="connsiteX2" fmla="*/ 66000 w 66000"/>
                <a:gd name="connsiteY2" fmla="*/ 0 h 3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00" h="33000">
                  <a:moveTo>
                    <a:pt x="0" y="0"/>
                  </a:moveTo>
                  <a:lnTo>
                    <a:pt x="33000" y="33000"/>
                  </a:lnTo>
                  <a:lnTo>
                    <a:pt x="660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12C631B4-AF98-C36C-3783-D4D61C7857AE}"/>
                </a:ext>
              </a:extLst>
            </p:cNvPr>
            <p:cNvSpPr/>
            <p:nvPr/>
          </p:nvSpPr>
          <p:spPr>
            <a:xfrm>
              <a:off x="7180559" y="1835166"/>
              <a:ext cx="330000" cy="330001"/>
            </a:xfrm>
            <a:custGeom>
              <a:avLst/>
              <a:gdLst>
                <a:gd name="connsiteX0" fmla="*/ 330000 w 330000"/>
                <a:gd name="connsiteY0" fmla="*/ 330001 h 330001"/>
                <a:gd name="connsiteX1" fmla="*/ 0 w 330000"/>
                <a:gd name="connsiteY1" fmla="*/ 330001 h 330001"/>
                <a:gd name="connsiteX2" fmla="*/ 0 w 330000"/>
                <a:gd name="connsiteY2" fmla="*/ 0 h 330001"/>
                <a:gd name="connsiteX3" fmla="*/ 330000 w 330000"/>
                <a:gd name="connsiteY3" fmla="*/ 0 h 330001"/>
                <a:gd name="connsiteX4" fmla="*/ 330000 w 330000"/>
                <a:gd name="connsiteY4" fmla="*/ 330001 h 3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000" h="330001">
                  <a:moveTo>
                    <a:pt x="330000" y="330001"/>
                  </a:moveTo>
                  <a:lnTo>
                    <a:pt x="0" y="330001"/>
                  </a:lnTo>
                  <a:lnTo>
                    <a:pt x="0" y="0"/>
                  </a:lnTo>
                  <a:lnTo>
                    <a:pt x="330000" y="0"/>
                  </a:lnTo>
                  <a:lnTo>
                    <a:pt x="330000" y="330001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A721BEF6-C65C-A4E4-7E80-F567C6AB19F2}"/>
                </a:ext>
              </a:extLst>
            </p:cNvPr>
            <p:cNvSpPr/>
            <p:nvPr/>
          </p:nvSpPr>
          <p:spPr>
            <a:xfrm>
              <a:off x="7246559" y="1983666"/>
              <a:ext cx="197998" cy="181501"/>
            </a:xfrm>
            <a:custGeom>
              <a:avLst/>
              <a:gdLst>
                <a:gd name="connsiteX0" fmla="*/ 197999 w 197998"/>
                <a:gd name="connsiteY0" fmla="*/ 181501 h 181501"/>
                <a:gd name="connsiteX1" fmla="*/ 0 w 197998"/>
                <a:gd name="connsiteY1" fmla="*/ 181501 h 181501"/>
                <a:gd name="connsiteX2" fmla="*/ 0 w 197998"/>
                <a:gd name="connsiteY2" fmla="*/ 0 h 181501"/>
                <a:gd name="connsiteX3" fmla="*/ 197999 w 197998"/>
                <a:gd name="connsiteY3" fmla="*/ 0 h 181501"/>
                <a:gd name="connsiteX4" fmla="*/ 197999 w 197998"/>
                <a:gd name="connsiteY4" fmla="*/ 181501 h 18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98" h="181501">
                  <a:moveTo>
                    <a:pt x="197999" y="181501"/>
                  </a:moveTo>
                  <a:lnTo>
                    <a:pt x="0" y="181501"/>
                  </a:lnTo>
                  <a:lnTo>
                    <a:pt x="0" y="0"/>
                  </a:lnTo>
                  <a:lnTo>
                    <a:pt x="197999" y="0"/>
                  </a:lnTo>
                  <a:lnTo>
                    <a:pt x="197999" y="181501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DE55E237-A797-64CE-A432-7C6BCF3A4868}"/>
                </a:ext>
              </a:extLst>
            </p:cNvPr>
            <p:cNvSpPr/>
            <p:nvPr/>
          </p:nvSpPr>
          <p:spPr>
            <a:xfrm>
              <a:off x="7345559" y="1983666"/>
              <a:ext cx="13200" cy="181500"/>
            </a:xfrm>
            <a:custGeom>
              <a:avLst/>
              <a:gdLst>
                <a:gd name="connsiteX0" fmla="*/ 0 w 13200"/>
                <a:gd name="connsiteY0" fmla="*/ 0 h 181500"/>
                <a:gd name="connsiteX1" fmla="*/ 0 w 13200"/>
                <a:gd name="connsiteY1" fmla="*/ 181500 h 18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00" h="181500">
                  <a:moveTo>
                    <a:pt x="0" y="0"/>
                  </a:moveTo>
                  <a:lnTo>
                    <a:pt x="0" y="18150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69" name="Grafik 23">
            <a:extLst>
              <a:ext uri="{FF2B5EF4-FFF2-40B4-BE49-F238E27FC236}">
                <a16:creationId xmlns:a16="http://schemas.microsoft.com/office/drawing/2014/main" id="{71CBDCE3-5089-AF3E-75DD-64215215E408}"/>
              </a:ext>
            </a:extLst>
          </p:cNvPr>
          <p:cNvSpPr/>
          <p:nvPr userDrawn="1"/>
        </p:nvSpPr>
        <p:spPr>
          <a:xfrm>
            <a:off x="7962872" y="3935127"/>
            <a:ext cx="306022" cy="380706"/>
          </a:xfrm>
          <a:custGeom>
            <a:avLst/>
            <a:gdLst>
              <a:gd name="connsiteX0" fmla="*/ 215622 w 306022"/>
              <a:gd name="connsiteY0" fmla="*/ 73 h 380706"/>
              <a:gd name="connsiteX1" fmla="*/ 112457 w 306022"/>
              <a:gd name="connsiteY1" fmla="*/ 38649 h 380706"/>
              <a:gd name="connsiteX2" fmla="*/ 68061 w 306022"/>
              <a:gd name="connsiteY2" fmla="*/ 85961 h 380706"/>
              <a:gd name="connsiteX3" fmla="*/ 46646 w 306022"/>
              <a:gd name="connsiteY3" fmla="*/ 130009 h 380706"/>
              <a:gd name="connsiteX4" fmla="*/ 44946 w 306022"/>
              <a:gd name="connsiteY4" fmla="*/ 135251 h 380706"/>
              <a:gd name="connsiteX5" fmla="*/ 22473 w 306022"/>
              <a:gd name="connsiteY5" fmla="*/ 135256 h 380706"/>
              <a:gd name="connsiteX6" fmla="*/ 0 w 306022"/>
              <a:gd name="connsiteY6" fmla="*/ 135263 h 380706"/>
              <a:gd name="connsiteX7" fmla="*/ 0 w 306022"/>
              <a:gd name="connsiteY7" fmla="*/ 148529 h 380706"/>
              <a:gd name="connsiteX8" fmla="*/ 0 w 306022"/>
              <a:gd name="connsiteY8" fmla="*/ 161795 h 380706"/>
              <a:gd name="connsiteX9" fmla="*/ 19519 w 306022"/>
              <a:gd name="connsiteY9" fmla="*/ 161795 h 380706"/>
              <a:gd name="connsiteX10" fmla="*/ 39038 w 306022"/>
              <a:gd name="connsiteY10" fmla="*/ 161795 h 380706"/>
              <a:gd name="connsiteX11" fmla="*/ 38545 w 306022"/>
              <a:gd name="connsiteY11" fmla="*/ 165656 h 380706"/>
              <a:gd name="connsiteX12" fmla="*/ 38545 w 306022"/>
              <a:gd name="connsiteY12" fmla="*/ 214958 h 380706"/>
              <a:gd name="connsiteX13" fmla="*/ 39038 w 306022"/>
              <a:gd name="connsiteY13" fmla="*/ 218819 h 380706"/>
              <a:gd name="connsiteX14" fmla="*/ 19519 w 306022"/>
              <a:gd name="connsiteY14" fmla="*/ 218819 h 380706"/>
              <a:gd name="connsiteX15" fmla="*/ 0 w 306022"/>
              <a:gd name="connsiteY15" fmla="*/ 218819 h 380706"/>
              <a:gd name="connsiteX16" fmla="*/ 0 w 306022"/>
              <a:gd name="connsiteY16" fmla="*/ 232085 h 380706"/>
              <a:gd name="connsiteX17" fmla="*/ 0 w 306022"/>
              <a:gd name="connsiteY17" fmla="*/ 245351 h 380706"/>
              <a:gd name="connsiteX18" fmla="*/ 22473 w 306022"/>
              <a:gd name="connsiteY18" fmla="*/ 245357 h 380706"/>
              <a:gd name="connsiteX19" fmla="*/ 44946 w 306022"/>
              <a:gd name="connsiteY19" fmla="*/ 245363 h 380706"/>
              <a:gd name="connsiteX20" fmla="*/ 46646 w 306022"/>
              <a:gd name="connsiteY20" fmla="*/ 250604 h 380706"/>
              <a:gd name="connsiteX21" fmla="*/ 68061 w 306022"/>
              <a:gd name="connsiteY21" fmla="*/ 294653 h 380706"/>
              <a:gd name="connsiteX22" fmla="*/ 112457 w 306022"/>
              <a:gd name="connsiteY22" fmla="*/ 341964 h 380706"/>
              <a:gd name="connsiteX23" fmla="*/ 214830 w 306022"/>
              <a:gd name="connsiteY23" fmla="*/ 380420 h 380706"/>
              <a:gd name="connsiteX24" fmla="*/ 247467 w 306022"/>
              <a:gd name="connsiteY24" fmla="*/ 379802 h 380706"/>
              <a:gd name="connsiteX25" fmla="*/ 282176 w 306022"/>
              <a:gd name="connsiteY25" fmla="*/ 372649 h 380706"/>
              <a:gd name="connsiteX26" fmla="*/ 306002 w 306022"/>
              <a:gd name="connsiteY26" fmla="*/ 364388 h 380706"/>
              <a:gd name="connsiteX27" fmla="*/ 297236 w 306022"/>
              <a:gd name="connsiteY27" fmla="*/ 339703 h 380706"/>
              <a:gd name="connsiteX28" fmla="*/ 287331 w 306022"/>
              <a:gd name="connsiteY28" fmla="*/ 342901 h 380706"/>
              <a:gd name="connsiteX29" fmla="*/ 239184 w 306022"/>
              <a:gd name="connsiteY29" fmla="*/ 353893 h 380706"/>
              <a:gd name="connsiteX30" fmla="*/ 208809 w 306022"/>
              <a:gd name="connsiteY30" fmla="*/ 353283 h 380706"/>
              <a:gd name="connsiteX31" fmla="*/ 120876 w 306022"/>
              <a:gd name="connsiteY31" fmla="*/ 314738 h 380706"/>
              <a:gd name="connsiteX32" fmla="*/ 74882 w 306022"/>
              <a:gd name="connsiteY32" fmla="*/ 250499 h 380706"/>
              <a:gd name="connsiteX33" fmla="*/ 72925 w 306022"/>
              <a:gd name="connsiteY33" fmla="*/ 245549 h 380706"/>
              <a:gd name="connsiteX34" fmla="*/ 137046 w 306022"/>
              <a:gd name="connsiteY34" fmla="*/ 245448 h 380706"/>
              <a:gd name="connsiteX35" fmla="*/ 201168 w 306022"/>
              <a:gd name="connsiteY35" fmla="*/ 245348 h 380706"/>
              <a:gd name="connsiteX36" fmla="*/ 201168 w 306022"/>
              <a:gd name="connsiteY36" fmla="*/ 232085 h 380706"/>
              <a:gd name="connsiteX37" fmla="*/ 201168 w 306022"/>
              <a:gd name="connsiteY37" fmla="*/ 218821 h 380706"/>
              <a:gd name="connsiteX38" fmla="*/ 133551 w 306022"/>
              <a:gd name="connsiteY38" fmla="*/ 218721 h 380706"/>
              <a:gd name="connsiteX39" fmla="*/ 65934 w 306022"/>
              <a:gd name="connsiteY39" fmla="*/ 218621 h 380706"/>
              <a:gd name="connsiteX40" fmla="*/ 65459 w 306022"/>
              <a:gd name="connsiteY40" fmla="*/ 215651 h 380706"/>
              <a:gd name="connsiteX41" fmla="*/ 63714 w 306022"/>
              <a:gd name="connsiteY41" fmla="*/ 190307 h 380706"/>
              <a:gd name="connsiteX42" fmla="*/ 65459 w 306022"/>
              <a:gd name="connsiteY42" fmla="*/ 164963 h 380706"/>
              <a:gd name="connsiteX43" fmla="*/ 65934 w 306022"/>
              <a:gd name="connsiteY43" fmla="*/ 161993 h 380706"/>
              <a:gd name="connsiteX44" fmla="*/ 133551 w 306022"/>
              <a:gd name="connsiteY44" fmla="*/ 161892 h 380706"/>
              <a:gd name="connsiteX45" fmla="*/ 201168 w 306022"/>
              <a:gd name="connsiteY45" fmla="*/ 161792 h 380706"/>
              <a:gd name="connsiteX46" fmla="*/ 201168 w 306022"/>
              <a:gd name="connsiteY46" fmla="*/ 148529 h 380706"/>
              <a:gd name="connsiteX47" fmla="*/ 201168 w 306022"/>
              <a:gd name="connsiteY47" fmla="*/ 135265 h 380706"/>
              <a:gd name="connsiteX48" fmla="*/ 137046 w 306022"/>
              <a:gd name="connsiteY48" fmla="*/ 135165 h 380706"/>
              <a:gd name="connsiteX49" fmla="*/ 72925 w 306022"/>
              <a:gd name="connsiteY49" fmla="*/ 135065 h 380706"/>
              <a:gd name="connsiteX50" fmla="*/ 74882 w 306022"/>
              <a:gd name="connsiteY50" fmla="*/ 130115 h 380706"/>
              <a:gd name="connsiteX51" fmla="*/ 111086 w 306022"/>
              <a:gd name="connsiteY51" fmla="*/ 74929 h 380706"/>
              <a:gd name="connsiteX52" fmla="*/ 227147 w 306022"/>
              <a:gd name="connsiteY52" fmla="*/ 26367 h 380706"/>
              <a:gd name="connsiteX53" fmla="*/ 287175 w 306022"/>
              <a:gd name="connsiteY53" fmla="*/ 37686 h 380706"/>
              <a:gd name="connsiteX54" fmla="*/ 296937 w 306022"/>
              <a:gd name="connsiteY54" fmla="*/ 41015 h 380706"/>
              <a:gd name="connsiteX55" fmla="*/ 297711 w 306022"/>
              <a:gd name="connsiteY55" fmla="*/ 39926 h 380706"/>
              <a:gd name="connsiteX56" fmla="*/ 306021 w 306022"/>
              <a:gd name="connsiteY56" fmla="*/ 16251 h 380706"/>
              <a:gd name="connsiteX57" fmla="*/ 281461 w 306022"/>
              <a:gd name="connsiteY57" fmla="*/ 7780 h 380706"/>
              <a:gd name="connsiteX58" fmla="*/ 248688 w 306022"/>
              <a:gd name="connsiteY58" fmla="*/ 971 h 380706"/>
              <a:gd name="connsiteX59" fmla="*/ 229878 w 306022"/>
              <a:gd name="connsiteY59" fmla="*/ 41 h 380706"/>
              <a:gd name="connsiteX60" fmla="*/ 215622 w 306022"/>
              <a:gd name="connsiteY60" fmla="*/ 73 h 38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06022" h="380706">
                <a:moveTo>
                  <a:pt x="215622" y="73"/>
                </a:moveTo>
                <a:cubicBezTo>
                  <a:pt x="176617" y="3068"/>
                  <a:pt x="142957" y="15655"/>
                  <a:pt x="112457" y="38649"/>
                </a:cubicBezTo>
                <a:cubicBezTo>
                  <a:pt x="94950" y="51848"/>
                  <a:pt x="79626" y="68178"/>
                  <a:pt x="68061" y="85961"/>
                </a:cubicBezTo>
                <a:cubicBezTo>
                  <a:pt x="59000" y="99892"/>
                  <a:pt x="51232" y="115871"/>
                  <a:pt x="46646" y="130009"/>
                </a:cubicBezTo>
                <a:lnTo>
                  <a:pt x="44946" y="135251"/>
                </a:lnTo>
                <a:lnTo>
                  <a:pt x="22473" y="135256"/>
                </a:lnTo>
                <a:lnTo>
                  <a:pt x="0" y="135263"/>
                </a:lnTo>
                <a:lnTo>
                  <a:pt x="0" y="148529"/>
                </a:lnTo>
                <a:lnTo>
                  <a:pt x="0" y="161795"/>
                </a:lnTo>
                <a:lnTo>
                  <a:pt x="19519" y="161795"/>
                </a:lnTo>
                <a:lnTo>
                  <a:pt x="39038" y="161795"/>
                </a:lnTo>
                <a:lnTo>
                  <a:pt x="38545" y="165656"/>
                </a:lnTo>
                <a:cubicBezTo>
                  <a:pt x="36705" y="180066"/>
                  <a:pt x="36705" y="200547"/>
                  <a:pt x="38545" y="214958"/>
                </a:cubicBezTo>
                <a:lnTo>
                  <a:pt x="39038" y="218819"/>
                </a:lnTo>
                <a:lnTo>
                  <a:pt x="19519" y="218819"/>
                </a:lnTo>
                <a:lnTo>
                  <a:pt x="0" y="218819"/>
                </a:lnTo>
                <a:lnTo>
                  <a:pt x="0" y="232085"/>
                </a:lnTo>
                <a:lnTo>
                  <a:pt x="0" y="245351"/>
                </a:lnTo>
                <a:lnTo>
                  <a:pt x="22473" y="245357"/>
                </a:lnTo>
                <a:lnTo>
                  <a:pt x="44946" y="245363"/>
                </a:lnTo>
                <a:lnTo>
                  <a:pt x="46646" y="250604"/>
                </a:lnTo>
                <a:cubicBezTo>
                  <a:pt x="51232" y="264743"/>
                  <a:pt x="59000" y="280721"/>
                  <a:pt x="68061" y="294653"/>
                </a:cubicBezTo>
                <a:cubicBezTo>
                  <a:pt x="79626" y="312436"/>
                  <a:pt x="94950" y="328765"/>
                  <a:pt x="112457" y="341964"/>
                </a:cubicBezTo>
                <a:cubicBezTo>
                  <a:pt x="142872" y="364894"/>
                  <a:pt x="176794" y="377636"/>
                  <a:pt x="214830" y="380420"/>
                </a:cubicBezTo>
                <a:cubicBezTo>
                  <a:pt x="222689" y="380994"/>
                  <a:pt x="240100" y="380665"/>
                  <a:pt x="247467" y="379802"/>
                </a:cubicBezTo>
                <a:cubicBezTo>
                  <a:pt x="259863" y="378349"/>
                  <a:pt x="270818" y="376091"/>
                  <a:pt x="282176" y="372649"/>
                </a:cubicBezTo>
                <a:cubicBezTo>
                  <a:pt x="286528" y="371329"/>
                  <a:pt x="305712" y="364679"/>
                  <a:pt x="306002" y="364388"/>
                </a:cubicBezTo>
                <a:cubicBezTo>
                  <a:pt x="306158" y="364232"/>
                  <a:pt x="297564" y="340029"/>
                  <a:pt x="297236" y="339703"/>
                </a:cubicBezTo>
                <a:cubicBezTo>
                  <a:pt x="297119" y="339585"/>
                  <a:pt x="292661" y="341024"/>
                  <a:pt x="287331" y="342901"/>
                </a:cubicBezTo>
                <a:cubicBezTo>
                  <a:pt x="267542" y="349867"/>
                  <a:pt x="255580" y="352598"/>
                  <a:pt x="239184" y="353893"/>
                </a:cubicBezTo>
                <a:cubicBezTo>
                  <a:pt x="232088" y="354454"/>
                  <a:pt x="215520" y="354121"/>
                  <a:pt x="208809" y="353283"/>
                </a:cubicBezTo>
                <a:cubicBezTo>
                  <a:pt x="175478" y="349122"/>
                  <a:pt x="146630" y="336476"/>
                  <a:pt x="120876" y="314738"/>
                </a:cubicBezTo>
                <a:cubicBezTo>
                  <a:pt x="100826" y="297811"/>
                  <a:pt x="84655" y="275228"/>
                  <a:pt x="74882" y="250499"/>
                </a:cubicBezTo>
                <a:lnTo>
                  <a:pt x="72925" y="245549"/>
                </a:lnTo>
                <a:lnTo>
                  <a:pt x="137046" y="245448"/>
                </a:lnTo>
                <a:lnTo>
                  <a:pt x="201168" y="245348"/>
                </a:lnTo>
                <a:lnTo>
                  <a:pt x="201168" y="232085"/>
                </a:lnTo>
                <a:lnTo>
                  <a:pt x="201168" y="218821"/>
                </a:lnTo>
                <a:lnTo>
                  <a:pt x="133551" y="218721"/>
                </a:lnTo>
                <a:lnTo>
                  <a:pt x="65934" y="218621"/>
                </a:lnTo>
                <a:lnTo>
                  <a:pt x="65459" y="215651"/>
                </a:lnTo>
                <a:cubicBezTo>
                  <a:pt x="64377" y="208882"/>
                  <a:pt x="63714" y="199262"/>
                  <a:pt x="63714" y="190307"/>
                </a:cubicBezTo>
                <a:cubicBezTo>
                  <a:pt x="63714" y="181352"/>
                  <a:pt x="64377" y="171732"/>
                  <a:pt x="65459" y="164963"/>
                </a:cubicBezTo>
                <a:lnTo>
                  <a:pt x="65934" y="161993"/>
                </a:lnTo>
                <a:lnTo>
                  <a:pt x="133551" y="161892"/>
                </a:lnTo>
                <a:lnTo>
                  <a:pt x="201168" y="161792"/>
                </a:lnTo>
                <a:lnTo>
                  <a:pt x="201168" y="148529"/>
                </a:lnTo>
                <a:lnTo>
                  <a:pt x="201168" y="135265"/>
                </a:lnTo>
                <a:lnTo>
                  <a:pt x="137046" y="135165"/>
                </a:lnTo>
                <a:lnTo>
                  <a:pt x="72925" y="135065"/>
                </a:lnTo>
                <a:lnTo>
                  <a:pt x="74882" y="130115"/>
                </a:lnTo>
                <a:cubicBezTo>
                  <a:pt x="83028" y="109502"/>
                  <a:pt x="95460" y="90552"/>
                  <a:pt x="111086" y="74929"/>
                </a:cubicBezTo>
                <a:cubicBezTo>
                  <a:pt x="142296" y="43724"/>
                  <a:pt x="183723" y="26390"/>
                  <a:pt x="227147" y="26367"/>
                </a:cubicBezTo>
                <a:cubicBezTo>
                  <a:pt x="247874" y="26355"/>
                  <a:pt x="263595" y="29320"/>
                  <a:pt x="287175" y="37686"/>
                </a:cubicBezTo>
                <a:cubicBezTo>
                  <a:pt x="292334" y="39517"/>
                  <a:pt x="296728" y="41015"/>
                  <a:pt x="296937" y="41015"/>
                </a:cubicBezTo>
                <a:cubicBezTo>
                  <a:pt x="297147" y="41015"/>
                  <a:pt x="297495" y="40525"/>
                  <a:pt x="297711" y="39926"/>
                </a:cubicBezTo>
                <a:cubicBezTo>
                  <a:pt x="301961" y="28146"/>
                  <a:pt x="306108" y="16332"/>
                  <a:pt x="306021" y="16251"/>
                </a:cubicBezTo>
                <a:cubicBezTo>
                  <a:pt x="305668" y="15919"/>
                  <a:pt x="286024" y="9145"/>
                  <a:pt x="281461" y="7780"/>
                </a:cubicBezTo>
                <a:cubicBezTo>
                  <a:pt x="270700" y="4564"/>
                  <a:pt x="260406" y="2425"/>
                  <a:pt x="248688" y="971"/>
                </a:cubicBezTo>
                <a:cubicBezTo>
                  <a:pt x="243690" y="352"/>
                  <a:pt x="239266" y="133"/>
                  <a:pt x="229878" y="41"/>
                </a:cubicBezTo>
                <a:cubicBezTo>
                  <a:pt x="223126" y="-24"/>
                  <a:pt x="216711" y="-10"/>
                  <a:pt x="215622" y="73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0" name="Grafik 25">
            <a:extLst>
              <a:ext uri="{FF2B5EF4-FFF2-40B4-BE49-F238E27FC236}">
                <a16:creationId xmlns:a16="http://schemas.microsoft.com/office/drawing/2014/main" id="{3EC850C4-77C4-4AB8-9442-4881452BD442}"/>
              </a:ext>
            </a:extLst>
          </p:cNvPr>
          <p:cNvSpPr/>
          <p:nvPr userDrawn="1"/>
        </p:nvSpPr>
        <p:spPr>
          <a:xfrm>
            <a:off x="8470230" y="3947234"/>
            <a:ext cx="356400" cy="370254"/>
          </a:xfrm>
          <a:custGeom>
            <a:avLst/>
            <a:gdLst>
              <a:gd name="connsiteX0" fmla="*/ 0 w 356400"/>
              <a:gd name="connsiteY0" fmla="*/ 42471 h 370254"/>
              <a:gd name="connsiteX1" fmla="*/ 0 w 356400"/>
              <a:gd name="connsiteY1" fmla="*/ 84943 h 370254"/>
              <a:gd name="connsiteX2" fmla="*/ 61775 w 356400"/>
              <a:gd name="connsiteY2" fmla="*/ 146717 h 370254"/>
              <a:gd name="connsiteX3" fmla="*/ 123549 w 356400"/>
              <a:gd name="connsiteY3" fmla="*/ 208491 h 370254"/>
              <a:gd name="connsiteX4" fmla="*/ 123650 w 356400"/>
              <a:gd name="connsiteY4" fmla="*/ 289373 h 370254"/>
              <a:gd name="connsiteX5" fmla="*/ 123750 w 356400"/>
              <a:gd name="connsiteY5" fmla="*/ 370255 h 370254"/>
              <a:gd name="connsiteX6" fmla="*/ 178299 w 356400"/>
              <a:gd name="connsiteY6" fmla="*/ 335569 h 370254"/>
              <a:gd name="connsiteX7" fmla="*/ 232848 w 356400"/>
              <a:gd name="connsiteY7" fmla="*/ 300883 h 370254"/>
              <a:gd name="connsiteX8" fmla="*/ 232848 w 356400"/>
              <a:gd name="connsiteY8" fmla="*/ 254689 h 370254"/>
              <a:gd name="connsiteX9" fmla="*/ 232848 w 356400"/>
              <a:gd name="connsiteY9" fmla="*/ 208493 h 370254"/>
              <a:gd name="connsiteX10" fmla="*/ 294624 w 356400"/>
              <a:gd name="connsiteY10" fmla="*/ 146718 h 370254"/>
              <a:gd name="connsiteX11" fmla="*/ 356400 w 356400"/>
              <a:gd name="connsiteY11" fmla="*/ 84943 h 370254"/>
              <a:gd name="connsiteX12" fmla="*/ 356400 w 356400"/>
              <a:gd name="connsiteY12" fmla="*/ 42471 h 370254"/>
              <a:gd name="connsiteX13" fmla="*/ 356400 w 356400"/>
              <a:gd name="connsiteY13" fmla="*/ 0 h 370254"/>
              <a:gd name="connsiteX14" fmla="*/ 178200 w 356400"/>
              <a:gd name="connsiteY14" fmla="*/ 0 h 370254"/>
              <a:gd name="connsiteX15" fmla="*/ 0 w 356400"/>
              <a:gd name="connsiteY15" fmla="*/ 0 h 370254"/>
              <a:gd name="connsiteX16" fmla="*/ 0 w 356400"/>
              <a:gd name="connsiteY16" fmla="*/ 42471 h 370254"/>
              <a:gd name="connsiteX17" fmla="*/ 26532 w 356400"/>
              <a:gd name="connsiteY17" fmla="*/ 50193 h 370254"/>
              <a:gd name="connsiteX18" fmla="*/ 26532 w 356400"/>
              <a:gd name="connsiteY18" fmla="*/ 73855 h 370254"/>
              <a:gd name="connsiteX19" fmla="*/ 88307 w 356400"/>
              <a:gd name="connsiteY19" fmla="*/ 135629 h 370254"/>
              <a:gd name="connsiteX20" fmla="*/ 150081 w 356400"/>
              <a:gd name="connsiteY20" fmla="*/ 197402 h 370254"/>
              <a:gd name="connsiteX21" fmla="*/ 150182 w 356400"/>
              <a:gd name="connsiteY21" fmla="*/ 259689 h 370254"/>
              <a:gd name="connsiteX22" fmla="*/ 150282 w 356400"/>
              <a:gd name="connsiteY22" fmla="*/ 321976 h 370254"/>
              <a:gd name="connsiteX23" fmla="*/ 178200 w 356400"/>
              <a:gd name="connsiteY23" fmla="*/ 304235 h 370254"/>
              <a:gd name="connsiteX24" fmla="*/ 206118 w 356400"/>
              <a:gd name="connsiteY24" fmla="*/ 286494 h 370254"/>
              <a:gd name="connsiteX25" fmla="*/ 206218 w 356400"/>
              <a:gd name="connsiteY25" fmla="*/ 241948 h 370254"/>
              <a:gd name="connsiteX26" fmla="*/ 206320 w 356400"/>
              <a:gd name="connsiteY26" fmla="*/ 197402 h 370254"/>
              <a:gd name="connsiteX27" fmla="*/ 268093 w 356400"/>
              <a:gd name="connsiteY27" fmla="*/ 135629 h 370254"/>
              <a:gd name="connsiteX28" fmla="*/ 329868 w 356400"/>
              <a:gd name="connsiteY28" fmla="*/ 73855 h 370254"/>
              <a:gd name="connsiteX29" fmla="*/ 329868 w 356400"/>
              <a:gd name="connsiteY29" fmla="*/ 50193 h 370254"/>
              <a:gd name="connsiteX30" fmla="*/ 329868 w 356400"/>
              <a:gd name="connsiteY30" fmla="*/ 26532 h 370254"/>
              <a:gd name="connsiteX31" fmla="*/ 178200 w 356400"/>
              <a:gd name="connsiteY31" fmla="*/ 26532 h 370254"/>
              <a:gd name="connsiteX32" fmla="*/ 26532 w 356400"/>
              <a:gd name="connsiteY32" fmla="*/ 26532 h 370254"/>
              <a:gd name="connsiteX33" fmla="*/ 26532 w 356400"/>
              <a:gd name="connsiteY33" fmla="*/ 50193 h 37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6400" h="370254">
                <a:moveTo>
                  <a:pt x="0" y="42471"/>
                </a:moveTo>
                <a:lnTo>
                  <a:pt x="0" y="84943"/>
                </a:lnTo>
                <a:lnTo>
                  <a:pt x="61775" y="146717"/>
                </a:lnTo>
                <a:lnTo>
                  <a:pt x="123549" y="208491"/>
                </a:lnTo>
                <a:lnTo>
                  <a:pt x="123650" y="289373"/>
                </a:lnTo>
                <a:lnTo>
                  <a:pt x="123750" y="370255"/>
                </a:lnTo>
                <a:lnTo>
                  <a:pt x="178299" y="335569"/>
                </a:lnTo>
                <a:lnTo>
                  <a:pt x="232848" y="300883"/>
                </a:lnTo>
                <a:lnTo>
                  <a:pt x="232848" y="254689"/>
                </a:lnTo>
                <a:lnTo>
                  <a:pt x="232848" y="208493"/>
                </a:lnTo>
                <a:lnTo>
                  <a:pt x="294624" y="146718"/>
                </a:lnTo>
                <a:lnTo>
                  <a:pt x="356400" y="84943"/>
                </a:lnTo>
                <a:lnTo>
                  <a:pt x="356400" y="42471"/>
                </a:lnTo>
                <a:lnTo>
                  <a:pt x="356400" y="0"/>
                </a:lnTo>
                <a:lnTo>
                  <a:pt x="178200" y="0"/>
                </a:lnTo>
                <a:lnTo>
                  <a:pt x="0" y="0"/>
                </a:lnTo>
                <a:lnTo>
                  <a:pt x="0" y="42471"/>
                </a:lnTo>
                <a:moveTo>
                  <a:pt x="26532" y="50193"/>
                </a:moveTo>
                <a:lnTo>
                  <a:pt x="26532" y="73855"/>
                </a:lnTo>
                <a:lnTo>
                  <a:pt x="88307" y="135629"/>
                </a:lnTo>
                <a:lnTo>
                  <a:pt x="150081" y="197402"/>
                </a:lnTo>
                <a:lnTo>
                  <a:pt x="150182" y="259689"/>
                </a:lnTo>
                <a:lnTo>
                  <a:pt x="150282" y="321976"/>
                </a:lnTo>
                <a:lnTo>
                  <a:pt x="178200" y="304235"/>
                </a:lnTo>
                <a:lnTo>
                  <a:pt x="206118" y="286494"/>
                </a:lnTo>
                <a:lnTo>
                  <a:pt x="206218" y="241948"/>
                </a:lnTo>
                <a:lnTo>
                  <a:pt x="206320" y="197402"/>
                </a:lnTo>
                <a:lnTo>
                  <a:pt x="268093" y="135629"/>
                </a:lnTo>
                <a:lnTo>
                  <a:pt x="329868" y="73855"/>
                </a:lnTo>
                <a:lnTo>
                  <a:pt x="329868" y="50193"/>
                </a:lnTo>
                <a:lnTo>
                  <a:pt x="329868" y="26532"/>
                </a:lnTo>
                <a:lnTo>
                  <a:pt x="178200" y="26532"/>
                </a:lnTo>
                <a:lnTo>
                  <a:pt x="26532" y="26532"/>
                </a:lnTo>
                <a:lnTo>
                  <a:pt x="26532" y="50193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E1CC0210-A577-F6F8-73FC-EF15D71DFF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5010" y="3910462"/>
            <a:ext cx="396000" cy="39600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C6CEF223-E62E-484E-447C-070DCA1B13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122" y="4671033"/>
            <a:ext cx="432000" cy="4320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14D483A2-3ECC-375D-2CA9-481F5F977A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274" y="3923290"/>
            <a:ext cx="396000" cy="396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885AD6A0-8A39-D596-0745-E8F210DFD8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578" y="3937818"/>
            <a:ext cx="360000" cy="3600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50681A2D-EBEC-A101-DFE0-BF58A7D510D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13318" y="3915077"/>
            <a:ext cx="396000" cy="396000"/>
          </a:xfrm>
          <a:prstGeom prst="rect">
            <a:avLst/>
          </a:prstGeom>
        </p:spPr>
      </p:pic>
      <p:sp>
        <p:nvSpPr>
          <p:cNvPr id="76" name="Grafik 55">
            <a:extLst>
              <a:ext uri="{FF2B5EF4-FFF2-40B4-BE49-F238E27FC236}">
                <a16:creationId xmlns:a16="http://schemas.microsoft.com/office/drawing/2014/main" id="{E2CF03C3-BF77-AABC-D642-8767C0F584D2}"/>
              </a:ext>
            </a:extLst>
          </p:cNvPr>
          <p:cNvSpPr/>
          <p:nvPr userDrawn="1"/>
        </p:nvSpPr>
        <p:spPr>
          <a:xfrm>
            <a:off x="3233850" y="4640529"/>
            <a:ext cx="356400" cy="371295"/>
          </a:xfrm>
          <a:custGeom>
            <a:avLst/>
            <a:gdLst>
              <a:gd name="connsiteX0" fmla="*/ 88950 w 356400"/>
              <a:gd name="connsiteY0" fmla="*/ 79855 h 371295"/>
              <a:gd name="connsiteX1" fmla="*/ 0 w 356400"/>
              <a:gd name="connsiteY1" fmla="*/ 159910 h 371295"/>
              <a:gd name="connsiteX2" fmla="*/ 0 w 356400"/>
              <a:gd name="connsiteY2" fmla="*/ 265603 h 371295"/>
              <a:gd name="connsiteX3" fmla="*/ 0 w 356400"/>
              <a:gd name="connsiteY3" fmla="*/ 371295 h 371295"/>
              <a:gd name="connsiteX4" fmla="*/ 178200 w 356400"/>
              <a:gd name="connsiteY4" fmla="*/ 371295 h 371295"/>
              <a:gd name="connsiteX5" fmla="*/ 356400 w 356400"/>
              <a:gd name="connsiteY5" fmla="*/ 371295 h 371295"/>
              <a:gd name="connsiteX6" fmla="*/ 356400 w 356400"/>
              <a:gd name="connsiteY6" fmla="*/ 265603 h 371295"/>
              <a:gd name="connsiteX7" fmla="*/ 356400 w 356400"/>
              <a:gd name="connsiteY7" fmla="*/ 159912 h 371295"/>
              <a:gd name="connsiteX8" fmla="*/ 267675 w 356400"/>
              <a:gd name="connsiteY8" fmla="*/ 80056 h 371295"/>
              <a:gd name="connsiteX9" fmla="*/ 178424 w 356400"/>
              <a:gd name="connsiteY9" fmla="*/ 0 h 371295"/>
              <a:gd name="connsiteX10" fmla="*/ 88950 w 356400"/>
              <a:gd name="connsiteY10" fmla="*/ 79855 h 371295"/>
              <a:gd name="connsiteX11" fmla="*/ 102211 w 356400"/>
              <a:gd name="connsiteY11" fmla="*/ 103601 h 371295"/>
              <a:gd name="connsiteX12" fmla="*/ 26532 w 356400"/>
              <a:gd name="connsiteY12" fmla="*/ 171714 h 371295"/>
              <a:gd name="connsiteX13" fmla="*/ 26532 w 356400"/>
              <a:gd name="connsiteY13" fmla="*/ 258238 h 371295"/>
              <a:gd name="connsiteX14" fmla="*/ 26532 w 356400"/>
              <a:gd name="connsiteY14" fmla="*/ 344763 h 371295"/>
              <a:gd name="connsiteX15" fmla="*/ 95832 w 356400"/>
              <a:gd name="connsiteY15" fmla="*/ 344763 h 371295"/>
              <a:gd name="connsiteX16" fmla="*/ 165132 w 356400"/>
              <a:gd name="connsiteY16" fmla="*/ 344763 h 371295"/>
              <a:gd name="connsiteX17" fmla="*/ 165132 w 356400"/>
              <a:gd name="connsiteY17" fmla="*/ 301995 h 371295"/>
              <a:gd name="connsiteX18" fmla="*/ 165132 w 356400"/>
              <a:gd name="connsiteY18" fmla="*/ 259227 h 371295"/>
              <a:gd name="connsiteX19" fmla="*/ 178200 w 356400"/>
              <a:gd name="connsiteY19" fmla="*/ 259227 h 371295"/>
              <a:gd name="connsiteX20" fmla="*/ 191268 w 356400"/>
              <a:gd name="connsiteY20" fmla="*/ 259227 h 371295"/>
              <a:gd name="connsiteX21" fmla="*/ 191268 w 356400"/>
              <a:gd name="connsiteY21" fmla="*/ 301995 h 371295"/>
              <a:gd name="connsiteX22" fmla="*/ 191268 w 356400"/>
              <a:gd name="connsiteY22" fmla="*/ 344763 h 371295"/>
              <a:gd name="connsiteX23" fmla="*/ 260568 w 356400"/>
              <a:gd name="connsiteY23" fmla="*/ 344763 h 371295"/>
              <a:gd name="connsiteX24" fmla="*/ 329868 w 356400"/>
              <a:gd name="connsiteY24" fmla="*/ 344763 h 371295"/>
              <a:gd name="connsiteX25" fmla="*/ 329868 w 356400"/>
              <a:gd name="connsiteY25" fmla="*/ 258238 h 371295"/>
              <a:gd name="connsiteX26" fmla="*/ 329868 w 356400"/>
              <a:gd name="connsiteY26" fmla="*/ 171714 h 371295"/>
              <a:gd name="connsiteX27" fmla="*/ 254188 w 356400"/>
              <a:gd name="connsiteY27" fmla="*/ 103601 h 371295"/>
              <a:gd name="connsiteX28" fmla="*/ 178200 w 356400"/>
              <a:gd name="connsiteY28" fmla="*/ 35487 h 371295"/>
              <a:gd name="connsiteX29" fmla="*/ 102211 w 356400"/>
              <a:gd name="connsiteY29" fmla="*/ 103601 h 37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6400" h="371295">
                <a:moveTo>
                  <a:pt x="88950" y="79855"/>
                </a:moveTo>
                <a:lnTo>
                  <a:pt x="0" y="159910"/>
                </a:lnTo>
                <a:lnTo>
                  <a:pt x="0" y="265603"/>
                </a:lnTo>
                <a:lnTo>
                  <a:pt x="0" y="371295"/>
                </a:lnTo>
                <a:lnTo>
                  <a:pt x="178200" y="371295"/>
                </a:lnTo>
                <a:lnTo>
                  <a:pt x="356400" y="371295"/>
                </a:lnTo>
                <a:lnTo>
                  <a:pt x="356400" y="265603"/>
                </a:lnTo>
                <a:lnTo>
                  <a:pt x="356400" y="159912"/>
                </a:lnTo>
                <a:lnTo>
                  <a:pt x="267675" y="80056"/>
                </a:lnTo>
                <a:cubicBezTo>
                  <a:pt x="218876" y="36137"/>
                  <a:pt x="178712" y="111"/>
                  <a:pt x="178424" y="0"/>
                </a:cubicBezTo>
                <a:cubicBezTo>
                  <a:pt x="178117" y="-118"/>
                  <a:pt x="141161" y="32864"/>
                  <a:pt x="88950" y="79855"/>
                </a:cubicBezTo>
                <a:moveTo>
                  <a:pt x="102211" y="103601"/>
                </a:moveTo>
                <a:lnTo>
                  <a:pt x="26532" y="171714"/>
                </a:lnTo>
                <a:lnTo>
                  <a:pt x="26532" y="258238"/>
                </a:lnTo>
                <a:lnTo>
                  <a:pt x="26532" y="344763"/>
                </a:lnTo>
                <a:lnTo>
                  <a:pt x="95832" y="344763"/>
                </a:lnTo>
                <a:lnTo>
                  <a:pt x="165132" y="344763"/>
                </a:lnTo>
                <a:lnTo>
                  <a:pt x="165132" y="301995"/>
                </a:lnTo>
                <a:lnTo>
                  <a:pt x="165132" y="259227"/>
                </a:lnTo>
                <a:lnTo>
                  <a:pt x="178200" y="259227"/>
                </a:lnTo>
                <a:lnTo>
                  <a:pt x="191268" y="259227"/>
                </a:lnTo>
                <a:lnTo>
                  <a:pt x="191268" y="301995"/>
                </a:lnTo>
                <a:lnTo>
                  <a:pt x="191268" y="344763"/>
                </a:lnTo>
                <a:lnTo>
                  <a:pt x="260568" y="344763"/>
                </a:lnTo>
                <a:lnTo>
                  <a:pt x="329868" y="344763"/>
                </a:lnTo>
                <a:lnTo>
                  <a:pt x="329868" y="258238"/>
                </a:lnTo>
                <a:lnTo>
                  <a:pt x="329868" y="171714"/>
                </a:lnTo>
                <a:lnTo>
                  <a:pt x="254188" y="103601"/>
                </a:lnTo>
                <a:cubicBezTo>
                  <a:pt x="212566" y="66138"/>
                  <a:pt x="178370" y="35487"/>
                  <a:pt x="178200" y="35487"/>
                </a:cubicBezTo>
                <a:cubicBezTo>
                  <a:pt x="178030" y="35487"/>
                  <a:pt x="143834" y="66138"/>
                  <a:pt x="102211" y="103601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7" name="Grafik 57">
            <a:extLst>
              <a:ext uri="{FF2B5EF4-FFF2-40B4-BE49-F238E27FC236}">
                <a16:creationId xmlns:a16="http://schemas.microsoft.com/office/drawing/2014/main" id="{ED6BEEF9-F9D6-FC91-7359-D6E57668E8E8}"/>
              </a:ext>
            </a:extLst>
          </p:cNvPr>
          <p:cNvSpPr/>
          <p:nvPr userDrawn="1"/>
        </p:nvSpPr>
        <p:spPr>
          <a:xfrm>
            <a:off x="3838849" y="4672903"/>
            <a:ext cx="356400" cy="356400"/>
          </a:xfrm>
          <a:custGeom>
            <a:avLst/>
            <a:gdLst>
              <a:gd name="connsiteX0" fmla="*/ 32868 w 356400"/>
              <a:gd name="connsiteY0" fmla="*/ 70686 h 356400"/>
              <a:gd name="connsiteX1" fmla="*/ 32699 w 356400"/>
              <a:gd name="connsiteY1" fmla="*/ 141372 h 356400"/>
              <a:gd name="connsiteX2" fmla="*/ 17008 w 356400"/>
              <a:gd name="connsiteY2" fmla="*/ 132054 h 356400"/>
              <a:gd name="connsiteX3" fmla="*/ 744 w 356400"/>
              <a:gd name="connsiteY3" fmla="*/ 122339 h 356400"/>
              <a:gd name="connsiteX4" fmla="*/ 0 w 356400"/>
              <a:gd name="connsiteY4" fmla="*/ 239169 h 356400"/>
              <a:gd name="connsiteX5" fmla="*/ 0 w 356400"/>
              <a:gd name="connsiteY5" fmla="*/ 356400 h 356400"/>
              <a:gd name="connsiteX6" fmla="*/ 178200 w 356400"/>
              <a:gd name="connsiteY6" fmla="*/ 356400 h 356400"/>
              <a:gd name="connsiteX7" fmla="*/ 356400 w 356400"/>
              <a:gd name="connsiteY7" fmla="*/ 356400 h 356400"/>
              <a:gd name="connsiteX8" fmla="*/ 356400 w 356400"/>
              <a:gd name="connsiteY8" fmla="*/ 239169 h 356400"/>
              <a:gd name="connsiteX9" fmla="*/ 355657 w 356400"/>
              <a:gd name="connsiteY9" fmla="*/ 122339 h 356400"/>
              <a:gd name="connsiteX10" fmla="*/ 339392 w 356400"/>
              <a:gd name="connsiteY10" fmla="*/ 132054 h 356400"/>
              <a:gd name="connsiteX11" fmla="*/ 323701 w 356400"/>
              <a:gd name="connsiteY11" fmla="*/ 141372 h 356400"/>
              <a:gd name="connsiteX12" fmla="*/ 323532 w 356400"/>
              <a:gd name="connsiteY12" fmla="*/ 70686 h 356400"/>
              <a:gd name="connsiteX13" fmla="*/ 323532 w 356400"/>
              <a:gd name="connsiteY13" fmla="*/ 0 h 356400"/>
              <a:gd name="connsiteX14" fmla="*/ 178200 w 356400"/>
              <a:gd name="connsiteY14" fmla="*/ 0 h 356400"/>
              <a:gd name="connsiteX15" fmla="*/ 32868 w 356400"/>
              <a:gd name="connsiteY15" fmla="*/ 0 h 356400"/>
              <a:gd name="connsiteX16" fmla="*/ 32868 w 356400"/>
              <a:gd name="connsiteY16" fmla="*/ 70686 h 356400"/>
              <a:gd name="connsiteX17" fmla="*/ 59400 w 356400"/>
              <a:gd name="connsiteY17" fmla="*/ 92011 h 356400"/>
              <a:gd name="connsiteX18" fmla="*/ 59400 w 356400"/>
              <a:gd name="connsiteY18" fmla="*/ 157491 h 356400"/>
              <a:gd name="connsiteX19" fmla="*/ 118569 w 356400"/>
              <a:gd name="connsiteY19" fmla="*/ 192992 h 356400"/>
              <a:gd name="connsiteX20" fmla="*/ 178200 w 356400"/>
              <a:gd name="connsiteY20" fmla="*/ 228492 h 356400"/>
              <a:gd name="connsiteX21" fmla="*/ 237831 w 356400"/>
              <a:gd name="connsiteY21" fmla="*/ 192992 h 356400"/>
              <a:gd name="connsiteX22" fmla="*/ 297000 w 356400"/>
              <a:gd name="connsiteY22" fmla="*/ 157491 h 356400"/>
              <a:gd name="connsiteX23" fmla="*/ 297000 w 356400"/>
              <a:gd name="connsiteY23" fmla="*/ 92011 h 356400"/>
              <a:gd name="connsiteX24" fmla="*/ 297000 w 356400"/>
              <a:gd name="connsiteY24" fmla="*/ 26532 h 356400"/>
              <a:gd name="connsiteX25" fmla="*/ 178200 w 356400"/>
              <a:gd name="connsiteY25" fmla="*/ 26532 h 356400"/>
              <a:gd name="connsiteX26" fmla="*/ 59400 w 356400"/>
              <a:gd name="connsiteY26" fmla="*/ 26532 h 356400"/>
              <a:gd name="connsiteX27" fmla="*/ 59400 w 356400"/>
              <a:gd name="connsiteY27" fmla="*/ 92011 h 356400"/>
              <a:gd name="connsiteX28" fmla="*/ 95832 w 356400"/>
              <a:gd name="connsiteY28" fmla="*/ 79200 h 356400"/>
              <a:gd name="connsiteX29" fmla="*/ 95832 w 356400"/>
              <a:gd name="connsiteY29" fmla="*/ 92268 h 356400"/>
              <a:gd name="connsiteX30" fmla="*/ 178200 w 356400"/>
              <a:gd name="connsiteY30" fmla="*/ 92268 h 356400"/>
              <a:gd name="connsiteX31" fmla="*/ 260568 w 356400"/>
              <a:gd name="connsiteY31" fmla="*/ 92268 h 356400"/>
              <a:gd name="connsiteX32" fmla="*/ 260568 w 356400"/>
              <a:gd name="connsiteY32" fmla="*/ 79200 h 356400"/>
              <a:gd name="connsiteX33" fmla="*/ 260568 w 356400"/>
              <a:gd name="connsiteY33" fmla="*/ 66132 h 356400"/>
              <a:gd name="connsiteX34" fmla="*/ 178200 w 356400"/>
              <a:gd name="connsiteY34" fmla="*/ 66132 h 356400"/>
              <a:gd name="connsiteX35" fmla="*/ 95832 w 356400"/>
              <a:gd name="connsiteY35" fmla="*/ 66132 h 356400"/>
              <a:gd name="connsiteX36" fmla="*/ 95832 w 356400"/>
              <a:gd name="connsiteY36" fmla="*/ 79200 h 356400"/>
              <a:gd name="connsiteX37" fmla="*/ 26532 w 356400"/>
              <a:gd name="connsiteY37" fmla="*/ 249236 h 356400"/>
              <a:gd name="connsiteX38" fmla="*/ 26532 w 356400"/>
              <a:gd name="connsiteY38" fmla="*/ 329868 h 356400"/>
              <a:gd name="connsiteX39" fmla="*/ 178200 w 356400"/>
              <a:gd name="connsiteY39" fmla="*/ 329868 h 356400"/>
              <a:gd name="connsiteX40" fmla="*/ 329868 w 356400"/>
              <a:gd name="connsiteY40" fmla="*/ 329868 h 356400"/>
              <a:gd name="connsiteX41" fmla="*/ 329868 w 356400"/>
              <a:gd name="connsiteY41" fmla="*/ 249236 h 356400"/>
              <a:gd name="connsiteX42" fmla="*/ 329868 w 356400"/>
              <a:gd name="connsiteY42" fmla="*/ 168605 h 356400"/>
              <a:gd name="connsiteX43" fmla="*/ 328977 w 356400"/>
              <a:gd name="connsiteY43" fmla="*/ 169176 h 356400"/>
              <a:gd name="connsiteX44" fmla="*/ 178200 w 356400"/>
              <a:gd name="connsiteY44" fmla="*/ 259380 h 356400"/>
              <a:gd name="connsiteX45" fmla="*/ 27423 w 356400"/>
              <a:gd name="connsiteY45" fmla="*/ 169176 h 356400"/>
              <a:gd name="connsiteX46" fmla="*/ 26532 w 356400"/>
              <a:gd name="connsiteY46" fmla="*/ 168605 h 356400"/>
              <a:gd name="connsiteX47" fmla="*/ 26532 w 356400"/>
              <a:gd name="connsiteY47" fmla="*/ 249236 h 3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56400" h="356400">
                <a:moveTo>
                  <a:pt x="32868" y="70686"/>
                </a:moveTo>
                <a:cubicBezTo>
                  <a:pt x="32868" y="109563"/>
                  <a:pt x="32792" y="141372"/>
                  <a:pt x="32699" y="141372"/>
                </a:cubicBezTo>
                <a:cubicBezTo>
                  <a:pt x="32605" y="141372"/>
                  <a:pt x="25544" y="137178"/>
                  <a:pt x="17008" y="132054"/>
                </a:cubicBezTo>
                <a:cubicBezTo>
                  <a:pt x="8472" y="126929"/>
                  <a:pt x="1152" y="122557"/>
                  <a:pt x="744" y="122339"/>
                </a:cubicBezTo>
                <a:cubicBezTo>
                  <a:pt x="17" y="121950"/>
                  <a:pt x="0" y="124609"/>
                  <a:pt x="0" y="239169"/>
                </a:cubicBezTo>
                <a:lnTo>
                  <a:pt x="0" y="356400"/>
                </a:lnTo>
                <a:lnTo>
                  <a:pt x="178200" y="356400"/>
                </a:lnTo>
                <a:lnTo>
                  <a:pt x="356400" y="356400"/>
                </a:lnTo>
                <a:lnTo>
                  <a:pt x="356400" y="239169"/>
                </a:lnTo>
                <a:cubicBezTo>
                  <a:pt x="356400" y="124609"/>
                  <a:pt x="356383" y="121950"/>
                  <a:pt x="355657" y="122339"/>
                </a:cubicBezTo>
                <a:cubicBezTo>
                  <a:pt x="355248" y="122557"/>
                  <a:pt x="347928" y="126929"/>
                  <a:pt x="339392" y="132054"/>
                </a:cubicBezTo>
                <a:cubicBezTo>
                  <a:pt x="330855" y="137178"/>
                  <a:pt x="323795" y="141372"/>
                  <a:pt x="323701" y="141372"/>
                </a:cubicBezTo>
                <a:cubicBezTo>
                  <a:pt x="323609" y="141372"/>
                  <a:pt x="323532" y="109563"/>
                  <a:pt x="323532" y="70686"/>
                </a:cubicBezTo>
                <a:lnTo>
                  <a:pt x="323532" y="0"/>
                </a:lnTo>
                <a:lnTo>
                  <a:pt x="178200" y="0"/>
                </a:lnTo>
                <a:lnTo>
                  <a:pt x="32868" y="0"/>
                </a:lnTo>
                <a:lnTo>
                  <a:pt x="32868" y="70686"/>
                </a:lnTo>
                <a:moveTo>
                  <a:pt x="59400" y="92011"/>
                </a:moveTo>
                <a:lnTo>
                  <a:pt x="59400" y="157491"/>
                </a:lnTo>
                <a:lnTo>
                  <a:pt x="118569" y="192992"/>
                </a:lnTo>
                <a:cubicBezTo>
                  <a:pt x="151112" y="212516"/>
                  <a:pt x="177947" y="228492"/>
                  <a:pt x="178200" y="228492"/>
                </a:cubicBezTo>
                <a:cubicBezTo>
                  <a:pt x="178453" y="228492"/>
                  <a:pt x="205288" y="212516"/>
                  <a:pt x="237831" y="192992"/>
                </a:cubicBezTo>
                <a:lnTo>
                  <a:pt x="297000" y="157491"/>
                </a:lnTo>
                <a:lnTo>
                  <a:pt x="297000" y="92011"/>
                </a:lnTo>
                <a:lnTo>
                  <a:pt x="297000" y="26532"/>
                </a:lnTo>
                <a:lnTo>
                  <a:pt x="178200" y="26532"/>
                </a:lnTo>
                <a:lnTo>
                  <a:pt x="59400" y="26532"/>
                </a:lnTo>
                <a:lnTo>
                  <a:pt x="59400" y="92011"/>
                </a:lnTo>
                <a:moveTo>
                  <a:pt x="95832" y="79200"/>
                </a:moveTo>
                <a:lnTo>
                  <a:pt x="95832" y="92268"/>
                </a:lnTo>
                <a:lnTo>
                  <a:pt x="178200" y="92268"/>
                </a:lnTo>
                <a:lnTo>
                  <a:pt x="260568" y="92268"/>
                </a:lnTo>
                <a:lnTo>
                  <a:pt x="260568" y="79200"/>
                </a:lnTo>
                <a:lnTo>
                  <a:pt x="260568" y="66132"/>
                </a:lnTo>
                <a:lnTo>
                  <a:pt x="178200" y="66132"/>
                </a:lnTo>
                <a:lnTo>
                  <a:pt x="95832" y="66132"/>
                </a:lnTo>
                <a:lnTo>
                  <a:pt x="95832" y="79200"/>
                </a:lnTo>
                <a:moveTo>
                  <a:pt x="26532" y="249236"/>
                </a:moveTo>
                <a:lnTo>
                  <a:pt x="26532" y="329868"/>
                </a:lnTo>
                <a:lnTo>
                  <a:pt x="178200" y="329868"/>
                </a:lnTo>
                <a:lnTo>
                  <a:pt x="329868" y="329868"/>
                </a:lnTo>
                <a:lnTo>
                  <a:pt x="329868" y="249236"/>
                </a:lnTo>
                <a:lnTo>
                  <a:pt x="329868" y="168605"/>
                </a:lnTo>
                <a:lnTo>
                  <a:pt x="328977" y="169176"/>
                </a:lnTo>
                <a:cubicBezTo>
                  <a:pt x="324184" y="172251"/>
                  <a:pt x="178546" y="259380"/>
                  <a:pt x="178200" y="259380"/>
                </a:cubicBezTo>
                <a:cubicBezTo>
                  <a:pt x="177854" y="259380"/>
                  <a:pt x="32215" y="172251"/>
                  <a:pt x="27423" y="169176"/>
                </a:cubicBezTo>
                <a:lnTo>
                  <a:pt x="26532" y="168605"/>
                </a:lnTo>
                <a:lnTo>
                  <a:pt x="26532" y="24923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8" name="Grafik 59">
            <a:extLst>
              <a:ext uri="{FF2B5EF4-FFF2-40B4-BE49-F238E27FC236}">
                <a16:creationId xmlns:a16="http://schemas.microsoft.com/office/drawing/2014/main" id="{BECDDF98-815C-C3EE-766E-AAC7B7CC0DF6}"/>
              </a:ext>
            </a:extLst>
          </p:cNvPr>
          <p:cNvSpPr/>
          <p:nvPr userDrawn="1"/>
        </p:nvSpPr>
        <p:spPr>
          <a:xfrm>
            <a:off x="4456884" y="4669734"/>
            <a:ext cx="396406" cy="359569"/>
          </a:xfrm>
          <a:custGeom>
            <a:avLst/>
            <a:gdLst>
              <a:gd name="connsiteX0" fmla="*/ 333432 w 396406"/>
              <a:gd name="connsiteY0" fmla="*/ 16434 h 359569"/>
              <a:gd name="connsiteX1" fmla="*/ 333432 w 396406"/>
              <a:gd name="connsiteY1" fmla="*/ 32868 h 359569"/>
              <a:gd name="connsiteX2" fmla="*/ 346500 w 396406"/>
              <a:gd name="connsiteY2" fmla="*/ 32868 h 359569"/>
              <a:gd name="connsiteX3" fmla="*/ 359568 w 396406"/>
              <a:gd name="connsiteY3" fmla="*/ 32868 h 359569"/>
              <a:gd name="connsiteX4" fmla="*/ 359568 w 396406"/>
              <a:gd name="connsiteY4" fmla="*/ 16434 h 359569"/>
              <a:gd name="connsiteX5" fmla="*/ 359568 w 396406"/>
              <a:gd name="connsiteY5" fmla="*/ 0 h 359569"/>
              <a:gd name="connsiteX6" fmla="*/ 346500 w 396406"/>
              <a:gd name="connsiteY6" fmla="*/ 0 h 359569"/>
              <a:gd name="connsiteX7" fmla="*/ 333432 w 396406"/>
              <a:gd name="connsiteY7" fmla="*/ 0 h 359569"/>
              <a:gd name="connsiteX8" fmla="*/ 333432 w 396406"/>
              <a:gd name="connsiteY8" fmla="*/ 16434 h 359569"/>
              <a:gd name="connsiteX9" fmla="*/ 137214 w 396406"/>
              <a:gd name="connsiteY9" fmla="*/ 20417 h 359569"/>
              <a:gd name="connsiteX10" fmla="*/ 104483 w 396406"/>
              <a:gd name="connsiteY10" fmla="*/ 33005 h 359569"/>
              <a:gd name="connsiteX11" fmla="*/ 69704 w 396406"/>
              <a:gd name="connsiteY11" fmla="*/ 90684 h 359569"/>
              <a:gd name="connsiteX12" fmla="*/ 132516 w 396406"/>
              <a:gd name="connsiteY12" fmla="*/ 176421 h 359569"/>
              <a:gd name="connsiteX13" fmla="*/ 223732 w 396406"/>
              <a:gd name="connsiteY13" fmla="*/ 123613 h 359569"/>
              <a:gd name="connsiteX14" fmla="*/ 204376 w 396406"/>
              <a:gd name="connsiteY14" fmla="*/ 42762 h 359569"/>
              <a:gd name="connsiteX15" fmla="*/ 159538 w 396406"/>
              <a:gd name="connsiteY15" fmla="*/ 20415 h 359569"/>
              <a:gd name="connsiteX16" fmla="*/ 137214 w 396406"/>
              <a:gd name="connsiteY16" fmla="*/ 20417 h 359569"/>
              <a:gd name="connsiteX17" fmla="*/ 144317 w 396406"/>
              <a:gd name="connsiteY17" fmla="*/ 46372 h 359569"/>
              <a:gd name="connsiteX18" fmla="*/ 99006 w 396406"/>
              <a:gd name="connsiteY18" fmla="*/ 80896 h 359569"/>
              <a:gd name="connsiteX19" fmla="*/ 95953 w 396406"/>
              <a:gd name="connsiteY19" fmla="*/ 101038 h 359569"/>
              <a:gd name="connsiteX20" fmla="*/ 96829 w 396406"/>
              <a:gd name="connsiteY20" fmla="*/ 109296 h 359569"/>
              <a:gd name="connsiteX21" fmla="*/ 132516 w 396406"/>
              <a:gd name="connsiteY21" fmla="*/ 149025 h 359569"/>
              <a:gd name="connsiteX22" fmla="*/ 148500 w 396406"/>
              <a:gd name="connsiteY22" fmla="*/ 151393 h 359569"/>
              <a:gd name="connsiteX23" fmla="*/ 184962 w 396406"/>
              <a:gd name="connsiteY23" fmla="*/ 136741 h 359569"/>
              <a:gd name="connsiteX24" fmla="*/ 200171 w 396406"/>
              <a:gd name="connsiteY24" fmla="*/ 109296 h 359569"/>
              <a:gd name="connsiteX25" fmla="*/ 200794 w 396406"/>
              <a:gd name="connsiteY25" fmla="*/ 92326 h 359569"/>
              <a:gd name="connsiteX26" fmla="*/ 184255 w 396406"/>
              <a:gd name="connsiteY26" fmla="*/ 60206 h 359569"/>
              <a:gd name="connsiteX27" fmla="*/ 153648 w 396406"/>
              <a:gd name="connsiteY27" fmla="*/ 46511 h 359569"/>
              <a:gd name="connsiteX28" fmla="*/ 149292 w 396406"/>
              <a:gd name="connsiteY28" fmla="*/ 46187 h 359569"/>
              <a:gd name="connsiteX29" fmla="*/ 144317 w 396406"/>
              <a:gd name="connsiteY29" fmla="*/ 46372 h 359569"/>
              <a:gd name="connsiteX30" fmla="*/ 297000 w 396406"/>
              <a:gd name="connsiteY30" fmla="*/ 82364 h 359569"/>
              <a:gd name="connsiteX31" fmla="*/ 297000 w 396406"/>
              <a:gd name="connsiteY31" fmla="*/ 95428 h 359569"/>
              <a:gd name="connsiteX32" fmla="*/ 315117 w 396406"/>
              <a:gd name="connsiteY32" fmla="*/ 95531 h 359569"/>
              <a:gd name="connsiteX33" fmla="*/ 333234 w 396406"/>
              <a:gd name="connsiteY33" fmla="*/ 95634 h 359569"/>
              <a:gd name="connsiteX34" fmla="*/ 333234 w 396406"/>
              <a:gd name="connsiteY34" fmla="*/ 131868 h 359569"/>
              <a:gd name="connsiteX35" fmla="*/ 333234 w 396406"/>
              <a:gd name="connsiteY35" fmla="*/ 168102 h 359569"/>
              <a:gd name="connsiteX36" fmla="*/ 315117 w 396406"/>
              <a:gd name="connsiteY36" fmla="*/ 168205 h 359569"/>
              <a:gd name="connsiteX37" fmla="*/ 297000 w 396406"/>
              <a:gd name="connsiteY37" fmla="*/ 168308 h 359569"/>
              <a:gd name="connsiteX38" fmla="*/ 297000 w 396406"/>
              <a:gd name="connsiteY38" fmla="*/ 181372 h 359569"/>
              <a:gd name="connsiteX39" fmla="*/ 297000 w 396406"/>
              <a:gd name="connsiteY39" fmla="*/ 194436 h 359569"/>
              <a:gd name="connsiteX40" fmla="*/ 346500 w 396406"/>
              <a:gd name="connsiteY40" fmla="*/ 194436 h 359569"/>
              <a:gd name="connsiteX41" fmla="*/ 396000 w 396406"/>
              <a:gd name="connsiteY41" fmla="*/ 194436 h 359569"/>
              <a:gd name="connsiteX42" fmla="*/ 396000 w 396406"/>
              <a:gd name="connsiteY42" fmla="*/ 181372 h 359569"/>
              <a:gd name="connsiteX43" fmla="*/ 396000 w 396406"/>
              <a:gd name="connsiteY43" fmla="*/ 168308 h 359569"/>
              <a:gd name="connsiteX44" fmla="*/ 377883 w 396406"/>
              <a:gd name="connsiteY44" fmla="*/ 168205 h 359569"/>
              <a:gd name="connsiteX45" fmla="*/ 359766 w 396406"/>
              <a:gd name="connsiteY45" fmla="*/ 168102 h 359569"/>
              <a:gd name="connsiteX46" fmla="*/ 359666 w 396406"/>
              <a:gd name="connsiteY46" fmla="*/ 118701 h 359569"/>
              <a:gd name="connsiteX47" fmla="*/ 359565 w 396406"/>
              <a:gd name="connsiteY47" fmla="*/ 69300 h 359569"/>
              <a:gd name="connsiteX48" fmla="*/ 328283 w 396406"/>
              <a:gd name="connsiteY48" fmla="*/ 69300 h 359569"/>
              <a:gd name="connsiteX49" fmla="*/ 297000 w 396406"/>
              <a:gd name="connsiteY49" fmla="*/ 69300 h 359569"/>
              <a:gd name="connsiteX50" fmla="*/ 297000 w 396406"/>
              <a:gd name="connsiteY50" fmla="*/ 82364 h 359569"/>
              <a:gd name="connsiteX51" fmla="*/ 132660 w 396406"/>
              <a:gd name="connsiteY51" fmla="*/ 209718 h 359569"/>
              <a:gd name="connsiteX52" fmla="*/ 124740 w 396406"/>
              <a:gd name="connsiteY52" fmla="*/ 210293 h 359569"/>
              <a:gd name="connsiteX53" fmla="*/ 32413 w 396406"/>
              <a:gd name="connsiteY53" fmla="*/ 234881 h 359569"/>
              <a:gd name="connsiteX54" fmla="*/ 6237 w 396406"/>
              <a:gd name="connsiteY54" fmla="*/ 251649 h 359569"/>
              <a:gd name="connsiteX55" fmla="*/ 3168 w 396406"/>
              <a:gd name="connsiteY55" fmla="*/ 254291 h 359569"/>
              <a:gd name="connsiteX56" fmla="*/ 3168 w 396406"/>
              <a:gd name="connsiteY56" fmla="*/ 293663 h 359569"/>
              <a:gd name="connsiteX57" fmla="*/ 3168 w 396406"/>
              <a:gd name="connsiteY57" fmla="*/ 333036 h 359569"/>
              <a:gd name="connsiteX58" fmla="*/ 1584 w 396406"/>
              <a:gd name="connsiteY58" fmla="*/ 333036 h 359569"/>
              <a:gd name="connsiteX59" fmla="*/ 0 w 396406"/>
              <a:gd name="connsiteY59" fmla="*/ 333036 h 359569"/>
              <a:gd name="connsiteX60" fmla="*/ 0 w 396406"/>
              <a:gd name="connsiteY60" fmla="*/ 346302 h 359569"/>
              <a:gd name="connsiteX61" fmla="*/ 0 w 396406"/>
              <a:gd name="connsiteY61" fmla="*/ 359569 h 359569"/>
              <a:gd name="connsiteX62" fmla="*/ 198099 w 396406"/>
              <a:gd name="connsiteY62" fmla="*/ 359469 h 359569"/>
              <a:gd name="connsiteX63" fmla="*/ 396198 w 396406"/>
              <a:gd name="connsiteY63" fmla="*/ 359370 h 359569"/>
              <a:gd name="connsiteX64" fmla="*/ 396302 w 396406"/>
              <a:gd name="connsiteY64" fmla="*/ 346104 h 359569"/>
              <a:gd name="connsiteX65" fmla="*/ 396407 w 396406"/>
              <a:gd name="connsiteY65" fmla="*/ 332838 h 359569"/>
              <a:gd name="connsiteX66" fmla="*/ 345119 w 396406"/>
              <a:gd name="connsiteY66" fmla="*/ 332940 h 359569"/>
              <a:gd name="connsiteX67" fmla="*/ 293832 w 396406"/>
              <a:gd name="connsiteY67" fmla="*/ 333041 h 359569"/>
              <a:gd name="connsiteX68" fmla="*/ 293832 w 396406"/>
              <a:gd name="connsiteY68" fmla="*/ 293660 h 359569"/>
              <a:gd name="connsiteX69" fmla="*/ 293832 w 396406"/>
              <a:gd name="connsiteY69" fmla="*/ 254278 h 359569"/>
              <a:gd name="connsiteX70" fmla="*/ 290763 w 396406"/>
              <a:gd name="connsiteY70" fmla="*/ 251670 h 359569"/>
              <a:gd name="connsiteX71" fmla="*/ 221860 w 396406"/>
              <a:gd name="connsiteY71" fmla="*/ 218622 h 359569"/>
              <a:gd name="connsiteX72" fmla="*/ 175032 w 396406"/>
              <a:gd name="connsiteY72" fmla="*/ 210444 h 359569"/>
              <a:gd name="connsiteX73" fmla="*/ 132660 w 396406"/>
              <a:gd name="connsiteY73" fmla="*/ 209718 h 359569"/>
              <a:gd name="connsiteX74" fmla="*/ 128106 w 396406"/>
              <a:gd name="connsiteY74" fmla="*/ 236619 h 359569"/>
              <a:gd name="connsiteX75" fmla="*/ 60042 w 396406"/>
              <a:gd name="connsiteY75" fmla="*/ 251563 h 359569"/>
              <a:gd name="connsiteX76" fmla="*/ 33957 w 396406"/>
              <a:gd name="connsiteY76" fmla="*/ 264333 h 359569"/>
              <a:gd name="connsiteX77" fmla="*/ 29700 w 396406"/>
              <a:gd name="connsiteY77" fmla="*/ 266963 h 359569"/>
              <a:gd name="connsiteX78" fmla="*/ 29700 w 396406"/>
              <a:gd name="connsiteY78" fmla="*/ 300000 h 359569"/>
              <a:gd name="connsiteX79" fmla="*/ 29700 w 396406"/>
              <a:gd name="connsiteY79" fmla="*/ 333036 h 359569"/>
              <a:gd name="connsiteX80" fmla="*/ 148500 w 396406"/>
              <a:gd name="connsiteY80" fmla="*/ 333036 h 359569"/>
              <a:gd name="connsiteX81" fmla="*/ 267300 w 396406"/>
              <a:gd name="connsiteY81" fmla="*/ 333036 h 359569"/>
              <a:gd name="connsiteX82" fmla="*/ 267300 w 396406"/>
              <a:gd name="connsiteY82" fmla="*/ 300000 h 359569"/>
              <a:gd name="connsiteX83" fmla="*/ 267300 w 396406"/>
              <a:gd name="connsiteY83" fmla="*/ 266963 h 359569"/>
              <a:gd name="connsiteX84" fmla="*/ 263043 w 396406"/>
              <a:gd name="connsiteY84" fmla="*/ 264341 h 359569"/>
              <a:gd name="connsiteX85" fmla="*/ 237006 w 396406"/>
              <a:gd name="connsiteY85" fmla="*/ 251587 h 359569"/>
              <a:gd name="connsiteX86" fmla="*/ 168300 w 396406"/>
              <a:gd name="connsiteY86" fmla="*/ 236610 h 359569"/>
              <a:gd name="connsiteX87" fmla="*/ 128106 w 396406"/>
              <a:gd name="connsiteY87" fmla="*/ 236619 h 359569"/>
              <a:gd name="connsiteX88" fmla="*/ 178 w 396406"/>
              <a:gd name="connsiteY88" fmla="*/ 346302 h 359569"/>
              <a:gd name="connsiteX89" fmla="*/ 297 w 396406"/>
              <a:gd name="connsiteY89" fmla="*/ 352910 h 359569"/>
              <a:gd name="connsiteX90" fmla="*/ 296 w 396406"/>
              <a:gd name="connsiteY90" fmla="*/ 339446 h 359569"/>
              <a:gd name="connsiteX91" fmla="*/ 178 w 396406"/>
              <a:gd name="connsiteY91" fmla="*/ 346302 h 35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96406" h="359569">
                <a:moveTo>
                  <a:pt x="333432" y="16434"/>
                </a:moveTo>
                <a:lnTo>
                  <a:pt x="333432" y="32868"/>
                </a:lnTo>
                <a:lnTo>
                  <a:pt x="346500" y="32868"/>
                </a:lnTo>
                <a:lnTo>
                  <a:pt x="359568" y="32868"/>
                </a:lnTo>
                <a:lnTo>
                  <a:pt x="359568" y="16434"/>
                </a:lnTo>
                <a:lnTo>
                  <a:pt x="359568" y="0"/>
                </a:lnTo>
                <a:lnTo>
                  <a:pt x="346500" y="0"/>
                </a:lnTo>
                <a:lnTo>
                  <a:pt x="333432" y="0"/>
                </a:lnTo>
                <a:lnTo>
                  <a:pt x="333432" y="16434"/>
                </a:lnTo>
                <a:moveTo>
                  <a:pt x="137214" y="20417"/>
                </a:moveTo>
                <a:cubicBezTo>
                  <a:pt x="125589" y="22181"/>
                  <a:pt x="114084" y="26606"/>
                  <a:pt x="104483" y="33005"/>
                </a:cubicBezTo>
                <a:cubicBezTo>
                  <a:pt x="84965" y="46015"/>
                  <a:pt x="72130" y="67299"/>
                  <a:pt x="69704" y="90684"/>
                </a:cubicBezTo>
                <a:cubicBezTo>
                  <a:pt x="65515" y="131054"/>
                  <a:pt x="92704" y="168165"/>
                  <a:pt x="132516" y="176421"/>
                </a:cubicBezTo>
                <a:cubicBezTo>
                  <a:pt x="171750" y="184557"/>
                  <a:pt x="211266" y="161680"/>
                  <a:pt x="223732" y="123613"/>
                </a:cubicBezTo>
                <a:cubicBezTo>
                  <a:pt x="233074" y="95084"/>
                  <a:pt x="225587" y="63806"/>
                  <a:pt x="204376" y="42762"/>
                </a:cubicBezTo>
                <a:cubicBezTo>
                  <a:pt x="192126" y="30608"/>
                  <a:pt x="176704" y="22922"/>
                  <a:pt x="159538" y="20415"/>
                </a:cubicBezTo>
                <a:cubicBezTo>
                  <a:pt x="154324" y="19653"/>
                  <a:pt x="142241" y="19655"/>
                  <a:pt x="137214" y="20417"/>
                </a:cubicBezTo>
                <a:moveTo>
                  <a:pt x="144317" y="46372"/>
                </a:moveTo>
                <a:cubicBezTo>
                  <a:pt x="124009" y="47858"/>
                  <a:pt x="105834" y="61706"/>
                  <a:pt x="99006" y="80896"/>
                </a:cubicBezTo>
                <a:cubicBezTo>
                  <a:pt x="96485" y="87980"/>
                  <a:pt x="95623" y="93665"/>
                  <a:pt x="95953" y="101038"/>
                </a:cubicBezTo>
                <a:cubicBezTo>
                  <a:pt x="96083" y="103946"/>
                  <a:pt x="96477" y="107663"/>
                  <a:pt x="96829" y="109296"/>
                </a:cubicBezTo>
                <a:cubicBezTo>
                  <a:pt x="100895" y="128151"/>
                  <a:pt x="114547" y="143348"/>
                  <a:pt x="132516" y="149025"/>
                </a:cubicBezTo>
                <a:cubicBezTo>
                  <a:pt x="138023" y="150765"/>
                  <a:pt x="142266" y="151393"/>
                  <a:pt x="148500" y="151393"/>
                </a:cubicBezTo>
                <a:cubicBezTo>
                  <a:pt x="162612" y="151393"/>
                  <a:pt x="174948" y="146436"/>
                  <a:pt x="184962" y="136741"/>
                </a:cubicBezTo>
                <a:cubicBezTo>
                  <a:pt x="192723" y="129228"/>
                  <a:pt x="197880" y="119922"/>
                  <a:pt x="200171" y="109296"/>
                </a:cubicBezTo>
                <a:cubicBezTo>
                  <a:pt x="201078" y="105087"/>
                  <a:pt x="201394" y="96519"/>
                  <a:pt x="200794" y="92326"/>
                </a:cubicBezTo>
                <a:cubicBezTo>
                  <a:pt x="198957" y="79478"/>
                  <a:pt x="193379" y="68643"/>
                  <a:pt x="184255" y="60206"/>
                </a:cubicBezTo>
                <a:cubicBezTo>
                  <a:pt x="175823" y="52410"/>
                  <a:pt x="164155" y="47189"/>
                  <a:pt x="153648" y="46511"/>
                </a:cubicBezTo>
                <a:cubicBezTo>
                  <a:pt x="151797" y="46392"/>
                  <a:pt x="149836" y="46246"/>
                  <a:pt x="149292" y="46187"/>
                </a:cubicBezTo>
                <a:cubicBezTo>
                  <a:pt x="148748" y="46128"/>
                  <a:pt x="146508" y="46211"/>
                  <a:pt x="144317" y="46372"/>
                </a:cubicBezTo>
                <a:moveTo>
                  <a:pt x="297000" y="82364"/>
                </a:moveTo>
                <a:lnTo>
                  <a:pt x="297000" y="95428"/>
                </a:lnTo>
                <a:lnTo>
                  <a:pt x="315117" y="95531"/>
                </a:lnTo>
                <a:lnTo>
                  <a:pt x="333234" y="95634"/>
                </a:lnTo>
                <a:lnTo>
                  <a:pt x="333234" y="131868"/>
                </a:lnTo>
                <a:lnTo>
                  <a:pt x="333234" y="168102"/>
                </a:lnTo>
                <a:lnTo>
                  <a:pt x="315117" y="168205"/>
                </a:lnTo>
                <a:lnTo>
                  <a:pt x="297000" y="168308"/>
                </a:lnTo>
                <a:lnTo>
                  <a:pt x="297000" y="181372"/>
                </a:lnTo>
                <a:lnTo>
                  <a:pt x="297000" y="194436"/>
                </a:lnTo>
                <a:lnTo>
                  <a:pt x="346500" y="194436"/>
                </a:lnTo>
                <a:lnTo>
                  <a:pt x="396000" y="194436"/>
                </a:lnTo>
                <a:lnTo>
                  <a:pt x="396000" y="181372"/>
                </a:lnTo>
                <a:lnTo>
                  <a:pt x="396000" y="168308"/>
                </a:lnTo>
                <a:lnTo>
                  <a:pt x="377883" y="168205"/>
                </a:lnTo>
                <a:lnTo>
                  <a:pt x="359766" y="168102"/>
                </a:lnTo>
                <a:lnTo>
                  <a:pt x="359666" y="118701"/>
                </a:lnTo>
                <a:lnTo>
                  <a:pt x="359565" y="69300"/>
                </a:lnTo>
                <a:lnTo>
                  <a:pt x="328283" y="69300"/>
                </a:lnTo>
                <a:lnTo>
                  <a:pt x="297000" y="69300"/>
                </a:lnTo>
                <a:lnTo>
                  <a:pt x="297000" y="82364"/>
                </a:lnTo>
                <a:moveTo>
                  <a:pt x="132660" y="209718"/>
                </a:moveTo>
                <a:cubicBezTo>
                  <a:pt x="131680" y="209797"/>
                  <a:pt x="128116" y="210056"/>
                  <a:pt x="124740" y="210293"/>
                </a:cubicBezTo>
                <a:cubicBezTo>
                  <a:pt x="91835" y="212602"/>
                  <a:pt x="59365" y="221249"/>
                  <a:pt x="32413" y="234881"/>
                </a:cubicBezTo>
                <a:cubicBezTo>
                  <a:pt x="22428" y="239931"/>
                  <a:pt x="12348" y="246389"/>
                  <a:pt x="6237" y="251649"/>
                </a:cubicBezTo>
                <a:lnTo>
                  <a:pt x="3168" y="254291"/>
                </a:lnTo>
                <a:lnTo>
                  <a:pt x="3168" y="293663"/>
                </a:lnTo>
                <a:lnTo>
                  <a:pt x="3168" y="333036"/>
                </a:lnTo>
                <a:lnTo>
                  <a:pt x="1584" y="333036"/>
                </a:lnTo>
                <a:lnTo>
                  <a:pt x="0" y="333036"/>
                </a:lnTo>
                <a:lnTo>
                  <a:pt x="0" y="346302"/>
                </a:lnTo>
                <a:lnTo>
                  <a:pt x="0" y="359569"/>
                </a:lnTo>
                <a:lnTo>
                  <a:pt x="198099" y="359469"/>
                </a:lnTo>
                <a:lnTo>
                  <a:pt x="396198" y="359370"/>
                </a:lnTo>
                <a:lnTo>
                  <a:pt x="396302" y="346104"/>
                </a:lnTo>
                <a:lnTo>
                  <a:pt x="396407" y="332838"/>
                </a:lnTo>
                <a:lnTo>
                  <a:pt x="345119" y="332940"/>
                </a:lnTo>
                <a:lnTo>
                  <a:pt x="293832" y="333041"/>
                </a:lnTo>
                <a:lnTo>
                  <a:pt x="293832" y="293660"/>
                </a:lnTo>
                <a:lnTo>
                  <a:pt x="293832" y="254278"/>
                </a:lnTo>
                <a:lnTo>
                  <a:pt x="290763" y="251670"/>
                </a:lnTo>
                <a:cubicBezTo>
                  <a:pt x="275454" y="238665"/>
                  <a:pt x="248840" y="225901"/>
                  <a:pt x="221860" y="218622"/>
                </a:cubicBezTo>
                <a:cubicBezTo>
                  <a:pt x="207194" y="214666"/>
                  <a:pt x="192526" y="212104"/>
                  <a:pt x="175032" y="210444"/>
                </a:cubicBezTo>
                <a:cubicBezTo>
                  <a:pt x="168935" y="209865"/>
                  <a:pt x="137489" y="209326"/>
                  <a:pt x="132660" y="209718"/>
                </a:cubicBezTo>
                <a:moveTo>
                  <a:pt x="128106" y="236619"/>
                </a:moveTo>
                <a:cubicBezTo>
                  <a:pt x="103146" y="238458"/>
                  <a:pt x="81194" y="243279"/>
                  <a:pt x="60042" y="251563"/>
                </a:cubicBezTo>
                <a:cubicBezTo>
                  <a:pt x="51902" y="254752"/>
                  <a:pt x="40143" y="260507"/>
                  <a:pt x="33957" y="264333"/>
                </a:cubicBezTo>
                <a:lnTo>
                  <a:pt x="29700" y="266963"/>
                </a:lnTo>
                <a:lnTo>
                  <a:pt x="29700" y="300000"/>
                </a:lnTo>
                <a:lnTo>
                  <a:pt x="29700" y="333036"/>
                </a:lnTo>
                <a:lnTo>
                  <a:pt x="148500" y="333036"/>
                </a:lnTo>
                <a:lnTo>
                  <a:pt x="267300" y="333036"/>
                </a:lnTo>
                <a:lnTo>
                  <a:pt x="267300" y="300000"/>
                </a:lnTo>
                <a:lnTo>
                  <a:pt x="267300" y="266963"/>
                </a:lnTo>
                <a:lnTo>
                  <a:pt x="263043" y="264341"/>
                </a:lnTo>
                <a:cubicBezTo>
                  <a:pt x="256716" y="260443"/>
                  <a:pt x="245074" y="254740"/>
                  <a:pt x="237006" y="251587"/>
                </a:cubicBezTo>
                <a:cubicBezTo>
                  <a:pt x="215441" y="243159"/>
                  <a:pt x="193792" y="238441"/>
                  <a:pt x="168300" y="236610"/>
                </a:cubicBezTo>
                <a:cubicBezTo>
                  <a:pt x="158512" y="235908"/>
                  <a:pt x="137702" y="235912"/>
                  <a:pt x="128106" y="236619"/>
                </a:cubicBezTo>
                <a:moveTo>
                  <a:pt x="178" y="346302"/>
                </a:moveTo>
                <a:cubicBezTo>
                  <a:pt x="178" y="353707"/>
                  <a:pt x="231" y="356681"/>
                  <a:pt x="297" y="352910"/>
                </a:cubicBezTo>
                <a:cubicBezTo>
                  <a:pt x="362" y="349139"/>
                  <a:pt x="362" y="343080"/>
                  <a:pt x="296" y="339446"/>
                </a:cubicBezTo>
                <a:cubicBezTo>
                  <a:pt x="231" y="335812"/>
                  <a:pt x="178" y="338897"/>
                  <a:pt x="178" y="346302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79" name="Grafik 61">
            <a:extLst>
              <a:ext uri="{FF2B5EF4-FFF2-40B4-BE49-F238E27FC236}">
                <a16:creationId xmlns:a16="http://schemas.microsoft.com/office/drawing/2014/main" id="{1DF1A843-6841-5DFB-CE19-C4FEDA6A68B0}"/>
              </a:ext>
            </a:extLst>
          </p:cNvPr>
          <p:cNvGrpSpPr/>
          <p:nvPr userDrawn="1"/>
        </p:nvGrpSpPr>
        <p:grpSpPr>
          <a:xfrm>
            <a:off x="8653396" y="5461566"/>
            <a:ext cx="330000" cy="330000"/>
            <a:chOff x="5074007" y="2666959"/>
            <a:chExt cx="330000" cy="330000"/>
          </a:xfrm>
          <a:noFill/>
        </p:grpSpPr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8EC78D57-49E1-52C3-29A2-A49257DE0150}"/>
                </a:ext>
              </a:extLst>
            </p:cNvPr>
            <p:cNvSpPr/>
            <p:nvPr/>
          </p:nvSpPr>
          <p:spPr>
            <a:xfrm>
              <a:off x="5074007" y="2666959"/>
              <a:ext cx="330000" cy="330000"/>
            </a:xfrm>
            <a:custGeom>
              <a:avLst/>
              <a:gdLst>
                <a:gd name="connsiteX0" fmla="*/ 0 w 330000"/>
                <a:gd name="connsiteY0" fmla="*/ 0 h 330000"/>
                <a:gd name="connsiteX1" fmla="*/ 330000 w 330000"/>
                <a:gd name="connsiteY1" fmla="*/ 0 h 330000"/>
                <a:gd name="connsiteX2" fmla="*/ 330000 w 330000"/>
                <a:gd name="connsiteY2" fmla="*/ 330000 h 330000"/>
                <a:gd name="connsiteX3" fmla="*/ 0 w 330000"/>
                <a:gd name="connsiteY3" fmla="*/ 330000 h 3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000" h="330000">
                  <a:moveTo>
                    <a:pt x="0" y="0"/>
                  </a:moveTo>
                  <a:lnTo>
                    <a:pt x="330000" y="0"/>
                  </a:lnTo>
                  <a:lnTo>
                    <a:pt x="330000" y="330000"/>
                  </a:lnTo>
                  <a:lnTo>
                    <a:pt x="0" y="33000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DFAF58EE-D679-D16B-3400-F60889B5C54B}"/>
                </a:ext>
              </a:extLst>
            </p:cNvPr>
            <p:cNvSpPr/>
            <p:nvPr/>
          </p:nvSpPr>
          <p:spPr>
            <a:xfrm>
              <a:off x="5164757" y="2757709"/>
              <a:ext cx="148500" cy="148500"/>
            </a:xfrm>
            <a:custGeom>
              <a:avLst/>
              <a:gdLst>
                <a:gd name="connsiteX0" fmla="*/ 0 w 148500"/>
                <a:gd name="connsiteY0" fmla="*/ 74250 h 148500"/>
                <a:gd name="connsiteX1" fmla="*/ 74250 w 148500"/>
                <a:gd name="connsiteY1" fmla="*/ 148500 h 148500"/>
                <a:gd name="connsiteX2" fmla="*/ 148500 w 148500"/>
                <a:gd name="connsiteY2" fmla="*/ 74250 h 148500"/>
                <a:gd name="connsiteX3" fmla="*/ 74250 w 148500"/>
                <a:gd name="connsiteY3" fmla="*/ 0 h 148500"/>
                <a:gd name="connsiteX4" fmla="*/ 0 w 148500"/>
                <a:gd name="connsiteY4" fmla="*/ 74250 h 14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00" h="148500">
                  <a:moveTo>
                    <a:pt x="0" y="74250"/>
                  </a:moveTo>
                  <a:cubicBezTo>
                    <a:pt x="0" y="115257"/>
                    <a:pt x="33243" y="148500"/>
                    <a:pt x="74250" y="148500"/>
                  </a:cubicBezTo>
                  <a:cubicBezTo>
                    <a:pt x="115257" y="148500"/>
                    <a:pt x="148500" y="115257"/>
                    <a:pt x="148500" y="74250"/>
                  </a:cubicBezTo>
                  <a:cubicBezTo>
                    <a:pt x="148500" y="33243"/>
                    <a:pt x="115257" y="0"/>
                    <a:pt x="74250" y="0"/>
                  </a:cubicBezTo>
                  <a:cubicBezTo>
                    <a:pt x="33243" y="0"/>
                    <a:pt x="0" y="33243"/>
                    <a:pt x="0" y="7425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9328EEBF-409C-1179-5E2C-E7039D63D1B7}"/>
                </a:ext>
              </a:extLst>
            </p:cNvPr>
            <p:cNvSpPr/>
            <p:nvPr/>
          </p:nvSpPr>
          <p:spPr>
            <a:xfrm>
              <a:off x="5329757" y="2724709"/>
              <a:ext cx="8250" cy="8250"/>
            </a:xfrm>
            <a:custGeom>
              <a:avLst/>
              <a:gdLst>
                <a:gd name="connsiteX0" fmla="*/ 0 w 8250"/>
                <a:gd name="connsiteY0" fmla="*/ 0 h 8250"/>
                <a:gd name="connsiteX1" fmla="*/ 8250 w 8250"/>
                <a:gd name="connsiteY1" fmla="*/ 0 h 8250"/>
                <a:gd name="connsiteX2" fmla="*/ 8250 w 8250"/>
                <a:gd name="connsiteY2" fmla="*/ 8250 h 8250"/>
                <a:gd name="connsiteX3" fmla="*/ 0 w 8250"/>
                <a:gd name="connsiteY3" fmla="*/ 8250 h 8250"/>
                <a:gd name="connsiteX4" fmla="*/ 0 w 8250"/>
                <a:gd name="connsiteY4" fmla="*/ 0 h 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0" h="8250">
                  <a:moveTo>
                    <a:pt x="0" y="0"/>
                  </a:moveTo>
                  <a:lnTo>
                    <a:pt x="8250" y="0"/>
                  </a:lnTo>
                  <a:lnTo>
                    <a:pt x="8250" y="8250"/>
                  </a:lnTo>
                  <a:lnTo>
                    <a:pt x="0" y="82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83" name="Grafik 63">
            <a:extLst>
              <a:ext uri="{FF2B5EF4-FFF2-40B4-BE49-F238E27FC236}">
                <a16:creationId xmlns:a16="http://schemas.microsoft.com/office/drawing/2014/main" id="{2961E8B2-DAFC-E2B4-B759-1181428D5A8D}"/>
              </a:ext>
            </a:extLst>
          </p:cNvPr>
          <p:cNvSpPr/>
          <p:nvPr userDrawn="1"/>
        </p:nvSpPr>
        <p:spPr>
          <a:xfrm>
            <a:off x="5794691" y="4659438"/>
            <a:ext cx="369864" cy="369864"/>
          </a:xfrm>
          <a:custGeom>
            <a:avLst/>
            <a:gdLst>
              <a:gd name="connsiteX0" fmla="*/ 216711 w 369864"/>
              <a:gd name="connsiteY0" fmla="*/ 68211 h 369864"/>
              <a:gd name="connsiteX1" fmla="*/ 148500 w 369864"/>
              <a:gd name="connsiteY1" fmla="*/ 136423 h 369864"/>
              <a:gd name="connsiteX2" fmla="*/ 148500 w 369864"/>
              <a:gd name="connsiteY2" fmla="*/ 178893 h 369864"/>
              <a:gd name="connsiteX3" fmla="*/ 148500 w 369864"/>
              <a:gd name="connsiteY3" fmla="*/ 221364 h 369864"/>
              <a:gd name="connsiteX4" fmla="*/ 190971 w 369864"/>
              <a:gd name="connsiteY4" fmla="*/ 221364 h 369864"/>
              <a:gd name="connsiteX5" fmla="*/ 233441 w 369864"/>
              <a:gd name="connsiteY5" fmla="*/ 221364 h 369864"/>
              <a:gd name="connsiteX6" fmla="*/ 301653 w 369864"/>
              <a:gd name="connsiteY6" fmla="*/ 153153 h 369864"/>
              <a:gd name="connsiteX7" fmla="*/ 369864 w 369864"/>
              <a:gd name="connsiteY7" fmla="*/ 84546 h 369864"/>
              <a:gd name="connsiteX8" fmla="*/ 285317 w 369864"/>
              <a:gd name="connsiteY8" fmla="*/ 0 h 369864"/>
              <a:gd name="connsiteX9" fmla="*/ 216711 w 369864"/>
              <a:gd name="connsiteY9" fmla="*/ 68211 h 369864"/>
              <a:gd name="connsiteX10" fmla="*/ 230174 w 369864"/>
              <a:gd name="connsiteY10" fmla="*/ 92368 h 369864"/>
              <a:gd name="connsiteX11" fmla="*/ 175032 w 369864"/>
              <a:gd name="connsiteY11" fmla="*/ 147511 h 369864"/>
              <a:gd name="connsiteX12" fmla="*/ 175032 w 369864"/>
              <a:gd name="connsiteY12" fmla="*/ 171171 h 369864"/>
              <a:gd name="connsiteX13" fmla="*/ 175032 w 369864"/>
              <a:gd name="connsiteY13" fmla="*/ 194832 h 369864"/>
              <a:gd name="connsiteX14" fmla="*/ 198693 w 369864"/>
              <a:gd name="connsiteY14" fmla="*/ 194832 h 369864"/>
              <a:gd name="connsiteX15" fmla="*/ 222355 w 369864"/>
              <a:gd name="connsiteY15" fmla="*/ 194832 h 369864"/>
              <a:gd name="connsiteX16" fmla="*/ 277498 w 369864"/>
              <a:gd name="connsiteY16" fmla="*/ 139688 h 369864"/>
              <a:gd name="connsiteX17" fmla="*/ 332641 w 369864"/>
              <a:gd name="connsiteY17" fmla="*/ 84544 h 369864"/>
              <a:gd name="connsiteX18" fmla="*/ 308979 w 369864"/>
              <a:gd name="connsiteY18" fmla="*/ 60885 h 369864"/>
              <a:gd name="connsiteX19" fmla="*/ 285317 w 369864"/>
              <a:gd name="connsiteY19" fmla="*/ 37225 h 369864"/>
              <a:gd name="connsiteX20" fmla="*/ 230174 w 369864"/>
              <a:gd name="connsiteY20" fmla="*/ 92368 h 369864"/>
              <a:gd name="connsiteX21" fmla="*/ 0 w 369864"/>
              <a:gd name="connsiteY21" fmla="*/ 208098 h 369864"/>
              <a:gd name="connsiteX22" fmla="*/ 0 w 369864"/>
              <a:gd name="connsiteY22" fmla="*/ 369864 h 369864"/>
              <a:gd name="connsiteX23" fmla="*/ 161766 w 369864"/>
              <a:gd name="connsiteY23" fmla="*/ 369864 h 369864"/>
              <a:gd name="connsiteX24" fmla="*/ 323532 w 369864"/>
              <a:gd name="connsiteY24" fmla="*/ 369864 h 369864"/>
              <a:gd name="connsiteX25" fmla="*/ 323532 w 369864"/>
              <a:gd name="connsiteY25" fmla="*/ 289080 h 369864"/>
              <a:gd name="connsiteX26" fmla="*/ 323532 w 369864"/>
              <a:gd name="connsiteY26" fmla="*/ 208296 h 369864"/>
              <a:gd name="connsiteX27" fmla="*/ 310266 w 369864"/>
              <a:gd name="connsiteY27" fmla="*/ 208296 h 369864"/>
              <a:gd name="connsiteX28" fmla="*/ 297000 w 369864"/>
              <a:gd name="connsiteY28" fmla="*/ 208296 h 369864"/>
              <a:gd name="connsiteX29" fmla="*/ 297000 w 369864"/>
              <a:gd name="connsiteY29" fmla="*/ 275814 h 369864"/>
              <a:gd name="connsiteX30" fmla="*/ 297000 w 369864"/>
              <a:gd name="connsiteY30" fmla="*/ 343332 h 369864"/>
              <a:gd name="connsiteX31" fmla="*/ 161766 w 369864"/>
              <a:gd name="connsiteY31" fmla="*/ 343332 h 369864"/>
              <a:gd name="connsiteX32" fmla="*/ 26532 w 369864"/>
              <a:gd name="connsiteY32" fmla="*/ 343332 h 369864"/>
              <a:gd name="connsiteX33" fmla="*/ 26532 w 369864"/>
              <a:gd name="connsiteY33" fmla="*/ 208098 h 369864"/>
              <a:gd name="connsiteX34" fmla="*/ 26532 w 369864"/>
              <a:gd name="connsiteY34" fmla="*/ 72864 h 369864"/>
              <a:gd name="connsiteX35" fmla="*/ 94050 w 369864"/>
              <a:gd name="connsiteY35" fmla="*/ 72864 h 369864"/>
              <a:gd name="connsiteX36" fmla="*/ 161568 w 369864"/>
              <a:gd name="connsiteY36" fmla="*/ 72864 h 369864"/>
              <a:gd name="connsiteX37" fmla="*/ 161568 w 369864"/>
              <a:gd name="connsiteY37" fmla="*/ 59598 h 369864"/>
              <a:gd name="connsiteX38" fmla="*/ 161568 w 369864"/>
              <a:gd name="connsiteY38" fmla="*/ 46332 h 369864"/>
              <a:gd name="connsiteX39" fmla="*/ 80784 w 369864"/>
              <a:gd name="connsiteY39" fmla="*/ 46332 h 369864"/>
              <a:gd name="connsiteX40" fmla="*/ 0 w 369864"/>
              <a:gd name="connsiteY40" fmla="*/ 46332 h 369864"/>
              <a:gd name="connsiteX41" fmla="*/ 0 w 369864"/>
              <a:gd name="connsiteY41" fmla="*/ 208098 h 36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69864" h="369864">
                <a:moveTo>
                  <a:pt x="216711" y="68211"/>
                </a:moveTo>
                <a:lnTo>
                  <a:pt x="148500" y="136423"/>
                </a:lnTo>
                <a:lnTo>
                  <a:pt x="148500" y="178893"/>
                </a:lnTo>
                <a:lnTo>
                  <a:pt x="148500" y="221364"/>
                </a:lnTo>
                <a:lnTo>
                  <a:pt x="190971" y="221364"/>
                </a:lnTo>
                <a:lnTo>
                  <a:pt x="233441" y="221364"/>
                </a:lnTo>
                <a:lnTo>
                  <a:pt x="301653" y="153153"/>
                </a:lnTo>
                <a:cubicBezTo>
                  <a:pt x="339169" y="115638"/>
                  <a:pt x="369864" y="84764"/>
                  <a:pt x="369864" y="84546"/>
                </a:cubicBezTo>
                <a:cubicBezTo>
                  <a:pt x="369864" y="84027"/>
                  <a:pt x="285835" y="0"/>
                  <a:pt x="285317" y="0"/>
                </a:cubicBezTo>
                <a:cubicBezTo>
                  <a:pt x="285099" y="0"/>
                  <a:pt x="254227" y="30695"/>
                  <a:pt x="216711" y="68211"/>
                </a:cubicBezTo>
                <a:moveTo>
                  <a:pt x="230174" y="92368"/>
                </a:moveTo>
                <a:lnTo>
                  <a:pt x="175032" y="147511"/>
                </a:lnTo>
                <a:lnTo>
                  <a:pt x="175032" y="171171"/>
                </a:lnTo>
                <a:lnTo>
                  <a:pt x="175032" y="194832"/>
                </a:lnTo>
                <a:lnTo>
                  <a:pt x="198693" y="194832"/>
                </a:lnTo>
                <a:lnTo>
                  <a:pt x="222355" y="194832"/>
                </a:lnTo>
                <a:lnTo>
                  <a:pt x="277498" y="139688"/>
                </a:lnTo>
                <a:lnTo>
                  <a:pt x="332641" y="84544"/>
                </a:lnTo>
                <a:lnTo>
                  <a:pt x="308979" y="60885"/>
                </a:lnTo>
                <a:lnTo>
                  <a:pt x="285317" y="37225"/>
                </a:lnTo>
                <a:lnTo>
                  <a:pt x="230174" y="92368"/>
                </a:lnTo>
                <a:moveTo>
                  <a:pt x="0" y="208098"/>
                </a:moveTo>
                <a:lnTo>
                  <a:pt x="0" y="369864"/>
                </a:lnTo>
                <a:lnTo>
                  <a:pt x="161766" y="369864"/>
                </a:lnTo>
                <a:lnTo>
                  <a:pt x="323532" y="369864"/>
                </a:lnTo>
                <a:lnTo>
                  <a:pt x="323532" y="289080"/>
                </a:lnTo>
                <a:lnTo>
                  <a:pt x="323532" y="208296"/>
                </a:lnTo>
                <a:lnTo>
                  <a:pt x="310266" y="208296"/>
                </a:lnTo>
                <a:lnTo>
                  <a:pt x="297000" y="208296"/>
                </a:lnTo>
                <a:lnTo>
                  <a:pt x="297000" y="275814"/>
                </a:lnTo>
                <a:lnTo>
                  <a:pt x="297000" y="343332"/>
                </a:lnTo>
                <a:lnTo>
                  <a:pt x="161766" y="343332"/>
                </a:lnTo>
                <a:lnTo>
                  <a:pt x="26532" y="343332"/>
                </a:lnTo>
                <a:lnTo>
                  <a:pt x="26532" y="208098"/>
                </a:lnTo>
                <a:lnTo>
                  <a:pt x="26532" y="72864"/>
                </a:lnTo>
                <a:lnTo>
                  <a:pt x="94050" y="72864"/>
                </a:lnTo>
                <a:lnTo>
                  <a:pt x="161568" y="72864"/>
                </a:lnTo>
                <a:lnTo>
                  <a:pt x="161568" y="59598"/>
                </a:lnTo>
                <a:lnTo>
                  <a:pt x="161568" y="46332"/>
                </a:lnTo>
                <a:lnTo>
                  <a:pt x="80784" y="46332"/>
                </a:lnTo>
                <a:lnTo>
                  <a:pt x="0" y="46332"/>
                </a:lnTo>
                <a:lnTo>
                  <a:pt x="0" y="20809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4" name="Grafik 65">
            <a:extLst>
              <a:ext uri="{FF2B5EF4-FFF2-40B4-BE49-F238E27FC236}">
                <a16:creationId xmlns:a16="http://schemas.microsoft.com/office/drawing/2014/main" id="{1BB432FF-2502-FC53-C33B-D107DBE51B97}"/>
              </a:ext>
            </a:extLst>
          </p:cNvPr>
          <p:cNvSpPr/>
          <p:nvPr userDrawn="1"/>
        </p:nvSpPr>
        <p:spPr>
          <a:xfrm>
            <a:off x="6441492" y="4680858"/>
            <a:ext cx="356400" cy="359568"/>
          </a:xfrm>
          <a:custGeom>
            <a:avLst/>
            <a:gdLst>
              <a:gd name="connsiteX0" fmla="*/ 66132 w 356400"/>
              <a:gd name="connsiteY0" fmla="*/ 18018 h 359568"/>
              <a:gd name="connsiteX1" fmla="*/ 66132 w 356400"/>
              <a:gd name="connsiteY1" fmla="*/ 36036 h 359568"/>
              <a:gd name="connsiteX2" fmla="*/ 33066 w 356400"/>
              <a:gd name="connsiteY2" fmla="*/ 36036 h 359568"/>
              <a:gd name="connsiteX3" fmla="*/ 0 w 356400"/>
              <a:gd name="connsiteY3" fmla="*/ 36036 h 359568"/>
              <a:gd name="connsiteX4" fmla="*/ 0 w 356400"/>
              <a:gd name="connsiteY4" fmla="*/ 197802 h 359568"/>
              <a:gd name="connsiteX5" fmla="*/ 0 w 356400"/>
              <a:gd name="connsiteY5" fmla="*/ 359568 h 359568"/>
              <a:gd name="connsiteX6" fmla="*/ 178200 w 356400"/>
              <a:gd name="connsiteY6" fmla="*/ 359568 h 359568"/>
              <a:gd name="connsiteX7" fmla="*/ 356400 w 356400"/>
              <a:gd name="connsiteY7" fmla="*/ 359568 h 359568"/>
              <a:gd name="connsiteX8" fmla="*/ 356400 w 356400"/>
              <a:gd name="connsiteY8" fmla="*/ 197802 h 359568"/>
              <a:gd name="connsiteX9" fmla="*/ 356400 w 356400"/>
              <a:gd name="connsiteY9" fmla="*/ 36036 h 359568"/>
              <a:gd name="connsiteX10" fmla="*/ 323334 w 356400"/>
              <a:gd name="connsiteY10" fmla="*/ 36036 h 359568"/>
              <a:gd name="connsiteX11" fmla="*/ 290268 w 356400"/>
              <a:gd name="connsiteY11" fmla="*/ 36036 h 359568"/>
              <a:gd name="connsiteX12" fmla="*/ 290268 w 356400"/>
              <a:gd name="connsiteY12" fmla="*/ 18018 h 359568"/>
              <a:gd name="connsiteX13" fmla="*/ 290268 w 356400"/>
              <a:gd name="connsiteY13" fmla="*/ 0 h 359568"/>
              <a:gd name="connsiteX14" fmla="*/ 277200 w 356400"/>
              <a:gd name="connsiteY14" fmla="*/ 0 h 359568"/>
              <a:gd name="connsiteX15" fmla="*/ 264132 w 356400"/>
              <a:gd name="connsiteY15" fmla="*/ 0 h 359568"/>
              <a:gd name="connsiteX16" fmla="*/ 264132 w 356400"/>
              <a:gd name="connsiteY16" fmla="*/ 18018 h 359568"/>
              <a:gd name="connsiteX17" fmla="*/ 264132 w 356400"/>
              <a:gd name="connsiteY17" fmla="*/ 36036 h 359568"/>
              <a:gd name="connsiteX18" fmla="*/ 178200 w 356400"/>
              <a:gd name="connsiteY18" fmla="*/ 36036 h 359568"/>
              <a:gd name="connsiteX19" fmla="*/ 92268 w 356400"/>
              <a:gd name="connsiteY19" fmla="*/ 36036 h 359568"/>
              <a:gd name="connsiteX20" fmla="*/ 92268 w 356400"/>
              <a:gd name="connsiteY20" fmla="*/ 18018 h 359568"/>
              <a:gd name="connsiteX21" fmla="*/ 92268 w 356400"/>
              <a:gd name="connsiteY21" fmla="*/ 0 h 359568"/>
              <a:gd name="connsiteX22" fmla="*/ 79200 w 356400"/>
              <a:gd name="connsiteY22" fmla="*/ 0 h 359568"/>
              <a:gd name="connsiteX23" fmla="*/ 66132 w 356400"/>
              <a:gd name="connsiteY23" fmla="*/ 0 h 359568"/>
              <a:gd name="connsiteX24" fmla="*/ 66132 w 356400"/>
              <a:gd name="connsiteY24" fmla="*/ 18018 h 359568"/>
              <a:gd name="connsiteX25" fmla="*/ 26532 w 356400"/>
              <a:gd name="connsiteY25" fmla="*/ 82368 h 359568"/>
              <a:gd name="connsiteX26" fmla="*/ 26532 w 356400"/>
              <a:gd name="connsiteY26" fmla="*/ 102168 h 359568"/>
              <a:gd name="connsiteX27" fmla="*/ 178200 w 356400"/>
              <a:gd name="connsiteY27" fmla="*/ 102168 h 359568"/>
              <a:gd name="connsiteX28" fmla="*/ 329868 w 356400"/>
              <a:gd name="connsiteY28" fmla="*/ 102168 h 359568"/>
              <a:gd name="connsiteX29" fmla="*/ 329868 w 356400"/>
              <a:gd name="connsiteY29" fmla="*/ 82368 h 359568"/>
              <a:gd name="connsiteX30" fmla="*/ 329868 w 356400"/>
              <a:gd name="connsiteY30" fmla="*/ 62568 h 359568"/>
              <a:gd name="connsiteX31" fmla="*/ 178200 w 356400"/>
              <a:gd name="connsiteY31" fmla="*/ 62568 h 359568"/>
              <a:gd name="connsiteX32" fmla="*/ 26532 w 356400"/>
              <a:gd name="connsiteY32" fmla="*/ 62568 h 359568"/>
              <a:gd name="connsiteX33" fmla="*/ 26532 w 356400"/>
              <a:gd name="connsiteY33" fmla="*/ 82368 h 359568"/>
              <a:gd name="connsiteX34" fmla="*/ 26532 w 356400"/>
              <a:gd name="connsiteY34" fmla="*/ 230868 h 359568"/>
              <a:gd name="connsiteX35" fmla="*/ 26532 w 356400"/>
              <a:gd name="connsiteY35" fmla="*/ 333036 h 359568"/>
              <a:gd name="connsiteX36" fmla="*/ 178200 w 356400"/>
              <a:gd name="connsiteY36" fmla="*/ 333036 h 359568"/>
              <a:gd name="connsiteX37" fmla="*/ 329868 w 356400"/>
              <a:gd name="connsiteY37" fmla="*/ 333036 h 359568"/>
              <a:gd name="connsiteX38" fmla="*/ 329868 w 356400"/>
              <a:gd name="connsiteY38" fmla="*/ 230868 h 359568"/>
              <a:gd name="connsiteX39" fmla="*/ 329868 w 356400"/>
              <a:gd name="connsiteY39" fmla="*/ 128700 h 359568"/>
              <a:gd name="connsiteX40" fmla="*/ 178200 w 356400"/>
              <a:gd name="connsiteY40" fmla="*/ 128700 h 359568"/>
              <a:gd name="connsiteX41" fmla="*/ 26532 w 356400"/>
              <a:gd name="connsiteY41" fmla="*/ 128700 h 359568"/>
              <a:gd name="connsiteX42" fmla="*/ 26532 w 356400"/>
              <a:gd name="connsiteY42" fmla="*/ 230868 h 359568"/>
              <a:gd name="connsiteX43" fmla="*/ 62568 w 356400"/>
              <a:gd name="connsiteY43" fmla="*/ 197802 h 359568"/>
              <a:gd name="connsiteX44" fmla="*/ 62568 w 356400"/>
              <a:gd name="connsiteY44" fmla="*/ 211068 h 359568"/>
              <a:gd name="connsiteX45" fmla="*/ 87318 w 356400"/>
              <a:gd name="connsiteY45" fmla="*/ 211068 h 359568"/>
              <a:gd name="connsiteX46" fmla="*/ 112068 w 356400"/>
              <a:gd name="connsiteY46" fmla="*/ 211068 h 359568"/>
              <a:gd name="connsiteX47" fmla="*/ 112068 w 356400"/>
              <a:gd name="connsiteY47" fmla="*/ 197802 h 359568"/>
              <a:gd name="connsiteX48" fmla="*/ 112068 w 356400"/>
              <a:gd name="connsiteY48" fmla="*/ 184536 h 359568"/>
              <a:gd name="connsiteX49" fmla="*/ 87318 w 356400"/>
              <a:gd name="connsiteY49" fmla="*/ 184536 h 359568"/>
              <a:gd name="connsiteX50" fmla="*/ 62568 w 356400"/>
              <a:gd name="connsiteY50" fmla="*/ 184536 h 359568"/>
              <a:gd name="connsiteX51" fmla="*/ 62568 w 356400"/>
              <a:gd name="connsiteY51" fmla="*/ 197802 h 359568"/>
              <a:gd name="connsiteX52" fmla="*/ 153252 w 356400"/>
              <a:gd name="connsiteY52" fmla="*/ 197802 h 359568"/>
              <a:gd name="connsiteX53" fmla="*/ 153252 w 356400"/>
              <a:gd name="connsiteY53" fmla="*/ 211068 h 359568"/>
              <a:gd name="connsiteX54" fmla="*/ 178200 w 356400"/>
              <a:gd name="connsiteY54" fmla="*/ 211068 h 359568"/>
              <a:gd name="connsiteX55" fmla="*/ 203148 w 356400"/>
              <a:gd name="connsiteY55" fmla="*/ 211068 h 359568"/>
              <a:gd name="connsiteX56" fmla="*/ 203148 w 356400"/>
              <a:gd name="connsiteY56" fmla="*/ 197802 h 359568"/>
              <a:gd name="connsiteX57" fmla="*/ 203148 w 356400"/>
              <a:gd name="connsiteY57" fmla="*/ 184536 h 359568"/>
              <a:gd name="connsiteX58" fmla="*/ 178200 w 356400"/>
              <a:gd name="connsiteY58" fmla="*/ 184536 h 359568"/>
              <a:gd name="connsiteX59" fmla="*/ 153252 w 356400"/>
              <a:gd name="connsiteY59" fmla="*/ 184536 h 359568"/>
              <a:gd name="connsiteX60" fmla="*/ 153252 w 356400"/>
              <a:gd name="connsiteY60" fmla="*/ 197802 h 359568"/>
              <a:gd name="connsiteX61" fmla="*/ 244332 w 356400"/>
              <a:gd name="connsiteY61" fmla="*/ 197802 h 359568"/>
              <a:gd name="connsiteX62" fmla="*/ 244332 w 356400"/>
              <a:gd name="connsiteY62" fmla="*/ 211068 h 359568"/>
              <a:gd name="connsiteX63" fmla="*/ 269082 w 356400"/>
              <a:gd name="connsiteY63" fmla="*/ 211068 h 359568"/>
              <a:gd name="connsiteX64" fmla="*/ 293832 w 356400"/>
              <a:gd name="connsiteY64" fmla="*/ 211068 h 359568"/>
              <a:gd name="connsiteX65" fmla="*/ 293832 w 356400"/>
              <a:gd name="connsiteY65" fmla="*/ 197802 h 359568"/>
              <a:gd name="connsiteX66" fmla="*/ 293832 w 356400"/>
              <a:gd name="connsiteY66" fmla="*/ 184536 h 359568"/>
              <a:gd name="connsiteX67" fmla="*/ 269082 w 356400"/>
              <a:gd name="connsiteY67" fmla="*/ 184536 h 359568"/>
              <a:gd name="connsiteX68" fmla="*/ 244332 w 356400"/>
              <a:gd name="connsiteY68" fmla="*/ 184536 h 359568"/>
              <a:gd name="connsiteX69" fmla="*/ 244332 w 356400"/>
              <a:gd name="connsiteY69" fmla="*/ 197802 h 359568"/>
              <a:gd name="connsiteX70" fmla="*/ 62568 w 356400"/>
              <a:gd name="connsiteY70" fmla="*/ 263934 h 359568"/>
              <a:gd name="connsiteX71" fmla="*/ 62568 w 356400"/>
              <a:gd name="connsiteY71" fmla="*/ 277200 h 359568"/>
              <a:gd name="connsiteX72" fmla="*/ 87318 w 356400"/>
              <a:gd name="connsiteY72" fmla="*/ 277200 h 359568"/>
              <a:gd name="connsiteX73" fmla="*/ 112068 w 356400"/>
              <a:gd name="connsiteY73" fmla="*/ 277200 h 359568"/>
              <a:gd name="connsiteX74" fmla="*/ 112068 w 356400"/>
              <a:gd name="connsiteY74" fmla="*/ 263934 h 359568"/>
              <a:gd name="connsiteX75" fmla="*/ 112068 w 356400"/>
              <a:gd name="connsiteY75" fmla="*/ 250668 h 359568"/>
              <a:gd name="connsiteX76" fmla="*/ 87318 w 356400"/>
              <a:gd name="connsiteY76" fmla="*/ 250668 h 359568"/>
              <a:gd name="connsiteX77" fmla="*/ 62568 w 356400"/>
              <a:gd name="connsiteY77" fmla="*/ 250668 h 359568"/>
              <a:gd name="connsiteX78" fmla="*/ 62568 w 356400"/>
              <a:gd name="connsiteY78" fmla="*/ 263934 h 359568"/>
              <a:gd name="connsiteX79" fmla="*/ 153252 w 356400"/>
              <a:gd name="connsiteY79" fmla="*/ 263934 h 359568"/>
              <a:gd name="connsiteX80" fmla="*/ 153252 w 356400"/>
              <a:gd name="connsiteY80" fmla="*/ 277200 h 359568"/>
              <a:gd name="connsiteX81" fmla="*/ 178200 w 356400"/>
              <a:gd name="connsiteY81" fmla="*/ 277200 h 359568"/>
              <a:gd name="connsiteX82" fmla="*/ 203148 w 356400"/>
              <a:gd name="connsiteY82" fmla="*/ 277200 h 359568"/>
              <a:gd name="connsiteX83" fmla="*/ 203148 w 356400"/>
              <a:gd name="connsiteY83" fmla="*/ 263934 h 359568"/>
              <a:gd name="connsiteX84" fmla="*/ 203148 w 356400"/>
              <a:gd name="connsiteY84" fmla="*/ 250668 h 359568"/>
              <a:gd name="connsiteX85" fmla="*/ 178200 w 356400"/>
              <a:gd name="connsiteY85" fmla="*/ 250668 h 359568"/>
              <a:gd name="connsiteX86" fmla="*/ 153252 w 356400"/>
              <a:gd name="connsiteY86" fmla="*/ 250668 h 359568"/>
              <a:gd name="connsiteX87" fmla="*/ 153252 w 356400"/>
              <a:gd name="connsiteY87" fmla="*/ 263934 h 3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56400" h="359568">
                <a:moveTo>
                  <a:pt x="66132" y="18018"/>
                </a:moveTo>
                <a:lnTo>
                  <a:pt x="66132" y="36036"/>
                </a:lnTo>
                <a:lnTo>
                  <a:pt x="33066" y="36036"/>
                </a:lnTo>
                <a:lnTo>
                  <a:pt x="0" y="36036"/>
                </a:lnTo>
                <a:lnTo>
                  <a:pt x="0" y="197802"/>
                </a:lnTo>
                <a:lnTo>
                  <a:pt x="0" y="359568"/>
                </a:lnTo>
                <a:lnTo>
                  <a:pt x="178200" y="359568"/>
                </a:lnTo>
                <a:lnTo>
                  <a:pt x="356400" y="359568"/>
                </a:lnTo>
                <a:lnTo>
                  <a:pt x="356400" y="197802"/>
                </a:lnTo>
                <a:lnTo>
                  <a:pt x="356400" y="36036"/>
                </a:lnTo>
                <a:lnTo>
                  <a:pt x="323334" y="36036"/>
                </a:lnTo>
                <a:lnTo>
                  <a:pt x="290268" y="36036"/>
                </a:lnTo>
                <a:lnTo>
                  <a:pt x="290268" y="18018"/>
                </a:lnTo>
                <a:lnTo>
                  <a:pt x="290268" y="0"/>
                </a:lnTo>
                <a:lnTo>
                  <a:pt x="277200" y="0"/>
                </a:lnTo>
                <a:lnTo>
                  <a:pt x="264132" y="0"/>
                </a:lnTo>
                <a:lnTo>
                  <a:pt x="264132" y="18018"/>
                </a:lnTo>
                <a:lnTo>
                  <a:pt x="264132" y="36036"/>
                </a:lnTo>
                <a:lnTo>
                  <a:pt x="178200" y="36036"/>
                </a:lnTo>
                <a:lnTo>
                  <a:pt x="92268" y="36036"/>
                </a:lnTo>
                <a:lnTo>
                  <a:pt x="92268" y="18018"/>
                </a:lnTo>
                <a:lnTo>
                  <a:pt x="92268" y="0"/>
                </a:lnTo>
                <a:lnTo>
                  <a:pt x="79200" y="0"/>
                </a:lnTo>
                <a:lnTo>
                  <a:pt x="66132" y="0"/>
                </a:lnTo>
                <a:lnTo>
                  <a:pt x="66132" y="18018"/>
                </a:lnTo>
                <a:moveTo>
                  <a:pt x="26532" y="82368"/>
                </a:moveTo>
                <a:lnTo>
                  <a:pt x="26532" y="102168"/>
                </a:lnTo>
                <a:lnTo>
                  <a:pt x="178200" y="102168"/>
                </a:lnTo>
                <a:lnTo>
                  <a:pt x="329868" y="102168"/>
                </a:lnTo>
                <a:lnTo>
                  <a:pt x="329868" y="82368"/>
                </a:lnTo>
                <a:lnTo>
                  <a:pt x="329868" y="62568"/>
                </a:lnTo>
                <a:lnTo>
                  <a:pt x="178200" y="62568"/>
                </a:lnTo>
                <a:lnTo>
                  <a:pt x="26532" y="62568"/>
                </a:lnTo>
                <a:lnTo>
                  <a:pt x="26532" y="82368"/>
                </a:lnTo>
                <a:moveTo>
                  <a:pt x="26532" y="230868"/>
                </a:moveTo>
                <a:lnTo>
                  <a:pt x="26532" y="333036"/>
                </a:lnTo>
                <a:lnTo>
                  <a:pt x="178200" y="333036"/>
                </a:lnTo>
                <a:lnTo>
                  <a:pt x="329868" y="333036"/>
                </a:lnTo>
                <a:lnTo>
                  <a:pt x="329868" y="230868"/>
                </a:lnTo>
                <a:lnTo>
                  <a:pt x="329868" y="128700"/>
                </a:lnTo>
                <a:lnTo>
                  <a:pt x="178200" y="128700"/>
                </a:lnTo>
                <a:lnTo>
                  <a:pt x="26532" y="128700"/>
                </a:lnTo>
                <a:lnTo>
                  <a:pt x="26532" y="230868"/>
                </a:lnTo>
                <a:moveTo>
                  <a:pt x="62568" y="197802"/>
                </a:moveTo>
                <a:lnTo>
                  <a:pt x="62568" y="211068"/>
                </a:lnTo>
                <a:lnTo>
                  <a:pt x="87318" y="211068"/>
                </a:lnTo>
                <a:lnTo>
                  <a:pt x="112068" y="211068"/>
                </a:lnTo>
                <a:lnTo>
                  <a:pt x="112068" y="197802"/>
                </a:lnTo>
                <a:lnTo>
                  <a:pt x="112068" y="184536"/>
                </a:lnTo>
                <a:lnTo>
                  <a:pt x="87318" y="184536"/>
                </a:lnTo>
                <a:lnTo>
                  <a:pt x="62568" y="184536"/>
                </a:lnTo>
                <a:lnTo>
                  <a:pt x="62568" y="197802"/>
                </a:lnTo>
                <a:moveTo>
                  <a:pt x="153252" y="197802"/>
                </a:moveTo>
                <a:lnTo>
                  <a:pt x="153252" y="211068"/>
                </a:lnTo>
                <a:lnTo>
                  <a:pt x="178200" y="211068"/>
                </a:lnTo>
                <a:lnTo>
                  <a:pt x="203148" y="211068"/>
                </a:lnTo>
                <a:lnTo>
                  <a:pt x="203148" y="197802"/>
                </a:lnTo>
                <a:lnTo>
                  <a:pt x="203148" y="184536"/>
                </a:lnTo>
                <a:lnTo>
                  <a:pt x="178200" y="184536"/>
                </a:lnTo>
                <a:lnTo>
                  <a:pt x="153252" y="184536"/>
                </a:lnTo>
                <a:lnTo>
                  <a:pt x="153252" y="197802"/>
                </a:lnTo>
                <a:moveTo>
                  <a:pt x="244332" y="197802"/>
                </a:moveTo>
                <a:lnTo>
                  <a:pt x="244332" y="211068"/>
                </a:lnTo>
                <a:lnTo>
                  <a:pt x="269082" y="211068"/>
                </a:lnTo>
                <a:lnTo>
                  <a:pt x="293832" y="211068"/>
                </a:lnTo>
                <a:lnTo>
                  <a:pt x="293832" y="197802"/>
                </a:lnTo>
                <a:lnTo>
                  <a:pt x="293832" y="184536"/>
                </a:lnTo>
                <a:lnTo>
                  <a:pt x="269082" y="184536"/>
                </a:lnTo>
                <a:lnTo>
                  <a:pt x="244332" y="184536"/>
                </a:lnTo>
                <a:lnTo>
                  <a:pt x="244332" y="197802"/>
                </a:lnTo>
                <a:moveTo>
                  <a:pt x="62568" y="263934"/>
                </a:moveTo>
                <a:lnTo>
                  <a:pt x="62568" y="277200"/>
                </a:lnTo>
                <a:lnTo>
                  <a:pt x="87318" y="277200"/>
                </a:lnTo>
                <a:lnTo>
                  <a:pt x="112068" y="277200"/>
                </a:lnTo>
                <a:lnTo>
                  <a:pt x="112068" y="263934"/>
                </a:lnTo>
                <a:lnTo>
                  <a:pt x="112068" y="250668"/>
                </a:lnTo>
                <a:lnTo>
                  <a:pt x="87318" y="250668"/>
                </a:lnTo>
                <a:lnTo>
                  <a:pt x="62568" y="250668"/>
                </a:lnTo>
                <a:lnTo>
                  <a:pt x="62568" y="263934"/>
                </a:lnTo>
                <a:moveTo>
                  <a:pt x="153252" y="263934"/>
                </a:moveTo>
                <a:lnTo>
                  <a:pt x="153252" y="277200"/>
                </a:lnTo>
                <a:lnTo>
                  <a:pt x="178200" y="277200"/>
                </a:lnTo>
                <a:lnTo>
                  <a:pt x="203148" y="277200"/>
                </a:lnTo>
                <a:lnTo>
                  <a:pt x="203148" y="263934"/>
                </a:lnTo>
                <a:lnTo>
                  <a:pt x="203148" y="250668"/>
                </a:lnTo>
                <a:lnTo>
                  <a:pt x="178200" y="250668"/>
                </a:lnTo>
                <a:lnTo>
                  <a:pt x="153252" y="250668"/>
                </a:lnTo>
                <a:lnTo>
                  <a:pt x="153252" y="263934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3C3176B3-4AAB-E3C0-D273-C55C855DBD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1346" y="3927434"/>
            <a:ext cx="396000" cy="396000"/>
          </a:xfrm>
          <a:prstGeom prst="rect">
            <a:avLst/>
          </a:prstGeom>
        </p:spPr>
      </p:pic>
      <p:sp>
        <p:nvSpPr>
          <p:cNvPr id="86" name="Grafik 69">
            <a:extLst>
              <a:ext uri="{FF2B5EF4-FFF2-40B4-BE49-F238E27FC236}">
                <a16:creationId xmlns:a16="http://schemas.microsoft.com/office/drawing/2014/main" id="{9932E6AA-C93D-C326-577E-9CC48D19CB00}"/>
              </a:ext>
            </a:extLst>
          </p:cNvPr>
          <p:cNvSpPr/>
          <p:nvPr userDrawn="1"/>
        </p:nvSpPr>
        <p:spPr>
          <a:xfrm>
            <a:off x="7665190" y="4675433"/>
            <a:ext cx="388532" cy="388160"/>
          </a:xfrm>
          <a:custGeom>
            <a:avLst/>
            <a:gdLst>
              <a:gd name="connsiteX0" fmla="*/ 251777 w 388532"/>
              <a:gd name="connsiteY0" fmla="*/ 36212 h 388160"/>
              <a:gd name="connsiteX1" fmla="*/ 115454 w 388532"/>
              <a:gd name="connsiteY1" fmla="*/ 72607 h 388160"/>
              <a:gd name="connsiteX2" fmla="*/ 114563 w 388532"/>
              <a:gd name="connsiteY2" fmla="*/ 72835 h 388160"/>
              <a:gd name="connsiteX3" fmla="*/ 114563 w 388532"/>
              <a:gd name="connsiteY3" fmla="*/ 167717 h 388160"/>
              <a:gd name="connsiteX4" fmla="*/ 113813 w 388532"/>
              <a:gd name="connsiteY4" fmla="*/ 262057 h 388160"/>
              <a:gd name="connsiteX5" fmla="*/ 70409 w 388532"/>
              <a:gd name="connsiteY5" fmla="*/ 247387 h 388160"/>
              <a:gd name="connsiteX6" fmla="*/ 52158 w 388532"/>
              <a:gd name="connsiteY6" fmla="*/ 249623 h 388160"/>
              <a:gd name="connsiteX7" fmla="*/ 7239 w 388532"/>
              <a:gd name="connsiteY7" fmla="*/ 286275 h 388160"/>
              <a:gd name="connsiteX8" fmla="*/ 483 w 388532"/>
              <a:gd name="connsiteY8" fmla="*/ 308241 h 388160"/>
              <a:gd name="connsiteX9" fmla="*/ 483 w 388532"/>
              <a:gd name="connsiteY9" fmla="*/ 327249 h 388160"/>
              <a:gd name="connsiteX10" fmla="*/ 53381 w 388532"/>
              <a:gd name="connsiteY10" fmla="*/ 386202 h 388160"/>
              <a:gd name="connsiteX11" fmla="*/ 70409 w 388532"/>
              <a:gd name="connsiteY11" fmla="*/ 388161 h 388160"/>
              <a:gd name="connsiteX12" fmla="*/ 87437 w 388532"/>
              <a:gd name="connsiteY12" fmla="*/ 386202 h 388160"/>
              <a:gd name="connsiteX13" fmla="*/ 138746 w 388532"/>
              <a:gd name="connsiteY13" fmla="*/ 335280 h 388160"/>
              <a:gd name="connsiteX14" fmla="*/ 141077 w 388532"/>
              <a:gd name="connsiteY14" fmla="*/ 249851 h 388160"/>
              <a:gd name="connsiteX15" fmla="*/ 141293 w 388532"/>
              <a:gd name="connsiteY15" fmla="*/ 174829 h 388160"/>
              <a:gd name="connsiteX16" fmla="*/ 250787 w 388532"/>
              <a:gd name="connsiteY16" fmla="*/ 145627 h 388160"/>
              <a:gd name="connsiteX17" fmla="*/ 361172 w 388532"/>
              <a:gd name="connsiteY17" fmla="*/ 116196 h 388160"/>
              <a:gd name="connsiteX18" fmla="*/ 362063 w 388532"/>
              <a:gd name="connsiteY18" fmla="*/ 115968 h 388160"/>
              <a:gd name="connsiteX19" fmla="*/ 362063 w 388532"/>
              <a:gd name="connsiteY19" fmla="*/ 164311 h 388160"/>
              <a:gd name="connsiteX20" fmla="*/ 362063 w 388532"/>
              <a:gd name="connsiteY20" fmla="*/ 212654 h 388160"/>
              <a:gd name="connsiteX21" fmla="*/ 359786 w 388532"/>
              <a:gd name="connsiteY21" fmla="*/ 210928 h 388160"/>
              <a:gd name="connsiteX22" fmla="*/ 335152 w 388532"/>
              <a:gd name="connsiteY22" fmla="*/ 199153 h 388160"/>
              <a:gd name="connsiteX23" fmla="*/ 299873 w 388532"/>
              <a:gd name="connsiteY23" fmla="*/ 199153 h 388160"/>
              <a:gd name="connsiteX24" fmla="*/ 250941 w 388532"/>
              <a:gd name="connsiteY24" fmla="*/ 243390 h 388160"/>
              <a:gd name="connsiteX25" fmla="*/ 246714 w 388532"/>
              <a:gd name="connsiteY25" fmla="*/ 268443 h 388160"/>
              <a:gd name="connsiteX26" fmla="*/ 248795 w 388532"/>
              <a:gd name="connsiteY26" fmla="*/ 285471 h 388160"/>
              <a:gd name="connsiteX27" fmla="*/ 307613 w 388532"/>
              <a:gd name="connsiteY27" fmla="*/ 338180 h 388160"/>
              <a:gd name="connsiteX28" fmla="*/ 327413 w 388532"/>
              <a:gd name="connsiteY28" fmla="*/ 338180 h 388160"/>
              <a:gd name="connsiteX29" fmla="*/ 386237 w 388532"/>
              <a:gd name="connsiteY29" fmla="*/ 285471 h 388160"/>
              <a:gd name="connsiteX30" fmla="*/ 388472 w 388532"/>
              <a:gd name="connsiteY30" fmla="*/ 137664 h 388160"/>
              <a:gd name="connsiteX31" fmla="*/ 387907 w 388532"/>
              <a:gd name="connsiteY31" fmla="*/ 0 h 388160"/>
              <a:gd name="connsiteX32" fmla="*/ 251777 w 388532"/>
              <a:gd name="connsiteY32" fmla="*/ 36212 h 388160"/>
              <a:gd name="connsiteX33" fmla="*/ 251085 w 388532"/>
              <a:gd name="connsiteY33" fmla="*/ 63849 h 388160"/>
              <a:gd name="connsiteX34" fmla="*/ 141097 w 388532"/>
              <a:gd name="connsiteY34" fmla="*/ 93213 h 388160"/>
              <a:gd name="connsiteX35" fmla="*/ 141096 w 388532"/>
              <a:gd name="connsiteY35" fmla="*/ 120240 h 388160"/>
              <a:gd name="connsiteX36" fmla="*/ 141392 w 388532"/>
              <a:gd name="connsiteY36" fmla="*/ 147274 h 388160"/>
              <a:gd name="connsiteX37" fmla="*/ 251876 w 388532"/>
              <a:gd name="connsiteY37" fmla="*/ 117904 h 388160"/>
              <a:gd name="connsiteX38" fmla="*/ 362063 w 388532"/>
              <a:gd name="connsiteY38" fmla="*/ 88528 h 388160"/>
              <a:gd name="connsiteX39" fmla="*/ 362063 w 388532"/>
              <a:gd name="connsiteY39" fmla="*/ 61468 h 388160"/>
              <a:gd name="connsiteX40" fmla="*/ 361568 w 388532"/>
              <a:gd name="connsiteY40" fmla="*/ 34446 h 388160"/>
              <a:gd name="connsiteX41" fmla="*/ 251085 w 388532"/>
              <a:gd name="connsiteY41" fmla="*/ 63849 h 388160"/>
              <a:gd name="connsiteX42" fmla="*/ 312365 w 388532"/>
              <a:gd name="connsiteY42" fmla="*/ 223752 h 388160"/>
              <a:gd name="connsiteX43" fmla="*/ 285211 w 388532"/>
              <a:gd name="connsiteY43" fmla="*/ 237398 h 388160"/>
              <a:gd name="connsiteX44" fmla="*/ 274616 w 388532"/>
              <a:gd name="connsiteY44" fmla="*/ 279531 h 388160"/>
              <a:gd name="connsiteX45" fmla="*/ 303267 w 388532"/>
              <a:gd name="connsiteY45" fmla="*/ 309985 h 388160"/>
              <a:gd name="connsiteX46" fmla="*/ 331691 w 388532"/>
              <a:gd name="connsiteY46" fmla="*/ 310008 h 388160"/>
              <a:gd name="connsiteX47" fmla="*/ 349627 w 388532"/>
              <a:gd name="connsiteY47" fmla="*/ 298451 h 388160"/>
              <a:gd name="connsiteX48" fmla="*/ 353055 w 388532"/>
              <a:gd name="connsiteY48" fmla="*/ 241308 h 388160"/>
              <a:gd name="connsiteX49" fmla="*/ 322150 w 388532"/>
              <a:gd name="connsiteY49" fmla="*/ 223740 h 388160"/>
              <a:gd name="connsiteX50" fmla="*/ 312365 w 388532"/>
              <a:gd name="connsiteY50" fmla="*/ 223752 h 388160"/>
              <a:gd name="connsiteX51" fmla="*/ 65265 w 388532"/>
              <a:gd name="connsiteY51" fmla="*/ 274030 h 388160"/>
              <a:gd name="connsiteX52" fmla="*/ 45534 w 388532"/>
              <a:gd name="connsiteY52" fmla="*/ 281397 h 388160"/>
              <a:gd name="connsiteX53" fmla="*/ 34059 w 388532"/>
              <a:gd name="connsiteY53" fmla="*/ 292870 h 388160"/>
              <a:gd name="connsiteX54" fmla="*/ 35329 w 388532"/>
              <a:gd name="connsiteY54" fmla="*/ 344367 h 388160"/>
              <a:gd name="connsiteX55" fmla="*/ 63875 w 388532"/>
              <a:gd name="connsiteY55" fmla="*/ 361324 h 388160"/>
              <a:gd name="connsiteX56" fmla="*/ 90169 w 388532"/>
              <a:gd name="connsiteY56" fmla="*/ 357088 h 388160"/>
              <a:gd name="connsiteX57" fmla="*/ 112731 w 388532"/>
              <a:gd name="connsiteY57" fmla="*/ 305686 h 388160"/>
              <a:gd name="connsiteX58" fmla="*/ 101506 w 388532"/>
              <a:gd name="connsiteY58" fmla="*/ 286700 h 388160"/>
              <a:gd name="connsiteX59" fmla="*/ 74930 w 388532"/>
              <a:gd name="connsiteY59" fmla="*/ 274003 h 388160"/>
              <a:gd name="connsiteX60" fmla="*/ 65265 w 388532"/>
              <a:gd name="connsiteY60" fmla="*/ 274030 h 3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88532" h="388160">
                <a:moveTo>
                  <a:pt x="251777" y="36212"/>
                </a:moveTo>
                <a:cubicBezTo>
                  <a:pt x="177289" y="56104"/>
                  <a:pt x="115944" y="72482"/>
                  <a:pt x="115454" y="72607"/>
                </a:cubicBezTo>
                <a:lnTo>
                  <a:pt x="114563" y="72835"/>
                </a:lnTo>
                <a:lnTo>
                  <a:pt x="114563" y="167717"/>
                </a:lnTo>
                <a:cubicBezTo>
                  <a:pt x="114563" y="260736"/>
                  <a:pt x="114548" y="262589"/>
                  <a:pt x="113813" y="262057"/>
                </a:cubicBezTo>
                <a:cubicBezTo>
                  <a:pt x="99600" y="251755"/>
                  <a:pt x="86676" y="247387"/>
                  <a:pt x="70409" y="247387"/>
                </a:cubicBezTo>
                <a:cubicBezTo>
                  <a:pt x="63199" y="247387"/>
                  <a:pt x="58443" y="247969"/>
                  <a:pt x="52158" y="249623"/>
                </a:cubicBezTo>
                <a:cubicBezTo>
                  <a:pt x="32955" y="254677"/>
                  <a:pt x="16362" y="268216"/>
                  <a:pt x="7239" y="286275"/>
                </a:cubicBezTo>
                <a:cubicBezTo>
                  <a:pt x="4186" y="292321"/>
                  <a:pt x="1489" y="301087"/>
                  <a:pt x="483" y="308241"/>
                </a:cubicBezTo>
                <a:cubicBezTo>
                  <a:pt x="-161" y="312819"/>
                  <a:pt x="-161" y="322672"/>
                  <a:pt x="483" y="327249"/>
                </a:cubicBezTo>
                <a:cubicBezTo>
                  <a:pt x="4526" y="355989"/>
                  <a:pt x="25419" y="379273"/>
                  <a:pt x="53381" y="386202"/>
                </a:cubicBezTo>
                <a:cubicBezTo>
                  <a:pt x="59639" y="387752"/>
                  <a:pt x="63193" y="388161"/>
                  <a:pt x="70409" y="388161"/>
                </a:cubicBezTo>
                <a:cubicBezTo>
                  <a:pt x="77623" y="388161"/>
                  <a:pt x="81177" y="387752"/>
                  <a:pt x="87437" y="386202"/>
                </a:cubicBezTo>
                <a:cubicBezTo>
                  <a:pt x="112519" y="379987"/>
                  <a:pt x="132305" y="360351"/>
                  <a:pt x="138746" y="335280"/>
                </a:cubicBezTo>
                <a:cubicBezTo>
                  <a:pt x="140966" y="326636"/>
                  <a:pt x="140845" y="331097"/>
                  <a:pt x="141077" y="249851"/>
                </a:cubicBezTo>
                <a:lnTo>
                  <a:pt x="141293" y="174829"/>
                </a:lnTo>
                <a:lnTo>
                  <a:pt x="250787" y="145627"/>
                </a:lnTo>
                <a:cubicBezTo>
                  <a:pt x="311008" y="129565"/>
                  <a:pt x="360682" y="116321"/>
                  <a:pt x="361172" y="116196"/>
                </a:cubicBezTo>
                <a:lnTo>
                  <a:pt x="362063" y="115968"/>
                </a:lnTo>
                <a:lnTo>
                  <a:pt x="362063" y="164311"/>
                </a:lnTo>
                <a:lnTo>
                  <a:pt x="362063" y="212654"/>
                </a:lnTo>
                <a:lnTo>
                  <a:pt x="359786" y="210928"/>
                </a:lnTo>
                <a:cubicBezTo>
                  <a:pt x="352895" y="205707"/>
                  <a:pt x="343746" y="201333"/>
                  <a:pt x="335152" y="199153"/>
                </a:cubicBezTo>
                <a:cubicBezTo>
                  <a:pt x="324093" y="196348"/>
                  <a:pt x="310932" y="196348"/>
                  <a:pt x="299873" y="199153"/>
                </a:cubicBezTo>
                <a:cubicBezTo>
                  <a:pt x="277565" y="204812"/>
                  <a:pt x="258747" y="221824"/>
                  <a:pt x="250941" y="243390"/>
                </a:cubicBezTo>
                <a:cubicBezTo>
                  <a:pt x="247865" y="251885"/>
                  <a:pt x="246663" y="259020"/>
                  <a:pt x="246714" y="268443"/>
                </a:cubicBezTo>
                <a:cubicBezTo>
                  <a:pt x="246753" y="275185"/>
                  <a:pt x="247271" y="279431"/>
                  <a:pt x="248795" y="285471"/>
                </a:cubicBezTo>
                <a:cubicBezTo>
                  <a:pt x="255762" y="313094"/>
                  <a:pt x="279221" y="334116"/>
                  <a:pt x="307613" y="338180"/>
                </a:cubicBezTo>
                <a:cubicBezTo>
                  <a:pt x="312193" y="338835"/>
                  <a:pt x="322828" y="338835"/>
                  <a:pt x="327413" y="338180"/>
                </a:cubicBezTo>
                <a:cubicBezTo>
                  <a:pt x="355783" y="334124"/>
                  <a:pt x="379212" y="313131"/>
                  <a:pt x="386237" y="285471"/>
                </a:cubicBezTo>
                <a:cubicBezTo>
                  <a:pt x="388490" y="276594"/>
                  <a:pt x="388327" y="287441"/>
                  <a:pt x="388472" y="137664"/>
                </a:cubicBezTo>
                <a:cubicBezTo>
                  <a:pt x="388600" y="6299"/>
                  <a:pt x="388573" y="-43"/>
                  <a:pt x="387907" y="0"/>
                </a:cubicBezTo>
                <a:cubicBezTo>
                  <a:pt x="387523" y="25"/>
                  <a:pt x="326264" y="16320"/>
                  <a:pt x="251777" y="36212"/>
                </a:cubicBezTo>
                <a:moveTo>
                  <a:pt x="251085" y="63849"/>
                </a:moveTo>
                <a:lnTo>
                  <a:pt x="141097" y="93213"/>
                </a:lnTo>
                <a:lnTo>
                  <a:pt x="141096" y="120240"/>
                </a:lnTo>
                <a:cubicBezTo>
                  <a:pt x="141096" y="135105"/>
                  <a:pt x="141228" y="147270"/>
                  <a:pt x="141392" y="147274"/>
                </a:cubicBezTo>
                <a:cubicBezTo>
                  <a:pt x="141555" y="147278"/>
                  <a:pt x="191273" y="134061"/>
                  <a:pt x="251876" y="117904"/>
                </a:cubicBezTo>
                <a:lnTo>
                  <a:pt x="362063" y="88528"/>
                </a:lnTo>
                <a:lnTo>
                  <a:pt x="362063" y="61468"/>
                </a:lnTo>
                <a:cubicBezTo>
                  <a:pt x="362063" y="40063"/>
                  <a:pt x="361960" y="34415"/>
                  <a:pt x="361568" y="34446"/>
                </a:cubicBezTo>
                <a:cubicBezTo>
                  <a:pt x="361296" y="34467"/>
                  <a:pt x="311578" y="47698"/>
                  <a:pt x="251085" y="63849"/>
                </a:cubicBezTo>
                <a:moveTo>
                  <a:pt x="312365" y="223752"/>
                </a:moveTo>
                <a:cubicBezTo>
                  <a:pt x="302525" y="224833"/>
                  <a:pt x="292270" y="229988"/>
                  <a:pt x="285211" y="237398"/>
                </a:cubicBezTo>
                <a:cubicBezTo>
                  <a:pt x="274684" y="248452"/>
                  <a:pt x="270572" y="264804"/>
                  <a:pt x="274616" y="279531"/>
                </a:cubicBezTo>
                <a:cubicBezTo>
                  <a:pt x="278514" y="293720"/>
                  <a:pt x="289481" y="305378"/>
                  <a:pt x="303267" y="309985"/>
                </a:cubicBezTo>
                <a:cubicBezTo>
                  <a:pt x="312584" y="313098"/>
                  <a:pt x="322419" y="313106"/>
                  <a:pt x="331691" y="310008"/>
                </a:cubicBezTo>
                <a:cubicBezTo>
                  <a:pt x="338605" y="307696"/>
                  <a:pt x="344269" y="304048"/>
                  <a:pt x="349627" y="298451"/>
                </a:cubicBezTo>
                <a:cubicBezTo>
                  <a:pt x="364651" y="282759"/>
                  <a:pt x="366090" y="258771"/>
                  <a:pt x="353055" y="241308"/>
                </a:cubicBezTo>
                <a:cubicBezTo>
                  <a:pt x="345659" y="231400"/>
                  <a:pt x="334539" y="225079"/>
                  <a:pt x="322150" y="223740"/>
                </a:cubicBezTo>
                <a:cubicBezTo>
                  <a:pt x="317622" y="223251"/>
                  <a:pt x="316912" y="223251"/>
                  <a:pt x="312365" y="223752"/>
                </a:cubicBezTo>
                <a:moveTo>
                  <a:pt x="65265" y="274030"/>
                </a:moveTo>
                <a:cubicBezTo>
                  <a:pt x="58869" y="274703"/>
                  <a:pt x="51418" y="277485"/>
                  <a:pt x="45534" y="281397"/>
                </a:cubicBezTo>
                <a:cubicBezTo>
                  <a:pt x="41988" y="283753"/>
                  <a:pt x="36416" y="289326"/>
                  <a:pt x="34059" y="292870"/>
                </a:cubicBezTo>
                <a:cubicBezTo>
                  <a:pt x="23411" y="308888"/>
                  <a:pt x="23912" y="329216"/>
                  <a:pt x="35329" y="344367"/>
                </a:cubicBezTo>
                <a:cubicBezTo>
                  <a:pt x="42156" y="353428"/>
                  <a:pt x="52564" y="359611"/>
                  <a:pt x="63875" y="361324"/>
                </a:cubicBezTo>
                <a:cubicBezTo>
                  <a:pt x="72947" y="362699"/>
                  <a:pt x="81603" y="361305"/>
                  <a:pt x="90169" y="357088"/>
                </a:cubicBezTo>
                <a:cubicBezTo>
                  <a:pt x="108935" y="347851"/>
                  <a:pt x="118532" y="325985"/>
                  <a:pt x="112731" y="305686"/>
                </a:cubicBezTo>
                <a:cubicBezTo>
                  <a:pt x="110669" y="298471"/>
                  <a:pt x="106879" y="292062"/>
                  <a:pt x="101506" y="286700"/>
                </a:cubicBezTo>
                <a:cubicBezTo>
                  <a:pt x="94186" y="279396"/>
                  <a:pt x="85078" y="275045"/>
                  <a:pt x="74930" y="274003"/>
                </a:cubicBezTo>
                <a:cubicBezTo>
                  <a:pt x="70490" y="273548"/>
                  <a:pt x="69830" y="273549"/>
                  <a:pt x="65265" y="27403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7" name="Grafik 71">
            <a:extLst>
              <a:ext uri="{FF2B5EF4-FFF2-40B4-BE49-F238E27FC236}">
                <a16:creationId xmlns:a16="http://schemas.microsoft.com/office/drawing/2014/main" id="{87E90E40-C5BF-2975-010E-34C7B67A6D4A}"/>
              </a:ext>
            </a:extLst>
          </p:cNvPr>
          <p:cNvSpPr/>
          <p:nvPr userDrawn="1"/>
        </p:nvSpPr>
        <p:spPr>
          <a:xfrm>
            <a:off x="8310134" y="4683309"/>
            <a:ext cx="323064" cy="388332"/>
          </a:xfrm>
          <a:custGeom>
            <a:avLst/>
            <a:gdLst>
              <a:gd name="connsiteX0" fmla="*/ 151436 w 323064"/>
              <a:gd name="connsiteY0" fmla="*/ 290 h 388332"/>
              <a:gd name="connsiteX1" fmla="*/ 73224 w 323064"/>
              <a:gd name="connsiteY1" fmla="*/ 26216 h 388332"/>
              <a:gd name="connsiteX2" fmla="*/ 34000 w 323064"/>
              <a:gd name="connsiteY2" fmla="*/ 62226 h 388332"/>
              <a:gd name="connsiteX3" fmla="*/ 313 w 323064"/>
              <a:gd name="connsiteY3" fmla="*/ 149107 h 388332"/>
              <a:gd name="connsiteX4" fmla="*/ 1130 w 323064"/>
              <a:gd name="connsiteY4" fmla="*/ 179442 h 388332"/>
              <a:gd name="connsiteX5" fmla="*/ 61194 w 323064"/>
              <a:gd name="connsiteY5" fmla="*/ 294331 h 388332"/>
              <a:gd name="connsiteX6" fmla="*/ 134406 w 323064"/>
              <a:gd name="connsiteY6" fmla="*/ 367190 h 388332"/>
              <a:gd name="connsiteX7" fmla="*/ 161532 w 323064"/>
              <a:gd name="connsiteY7" fmla="*/ 388332 h 388332"/>
              <a:gd name="connsiteX8" fmla="*/ 188658 w 323064"/>
              <a:gd name="connsiteY8" fmla="*/ 367194 h 388332"/>
              <a:gd name="connsiteX9" fmla="*/ 287738 w 323064"/>
              <a:gd name="connsiteY9" fmla="*/ 259908 h 388332"/>
              <a:gd name="connsiteX10" fmla="*/ 322528 w 323064"/>
              <a:gd name="connsiteY10" fmla="*/ 174492 h 388332"/>
              <a:gd name="connsiteX11" fmla="*/ 321936 w 323064"/>
              <a:gd name="connsiteY11" fmla="*/ 140832 h 388332"/>
              <a:gd name="connsiteX12" fmla="*/ 298030 w 323064"/>
              <a:gd name="connsiteY12" fmla="*/ 74920 h 388332"/>
              <a:gd name="connsiteX13" fmla="*/ 233045 w 323064"/>
              <a:gd name="connsiteY13" fmla="*/ 16631 h 388332"/>
              <a:gd name="connsiteX14" fmla="*/ 151436 w 323064"/>
              <a:gd name="connsiteY14" fmla="*/ 290 h 388332"/>
              <a:gd name="connsiteX15" fmla="*/ 153810 w 323064"/>
              <a:gd name="connsiteY15" fmla="*/ 26621 h 388332"/>
              <a:gd name="connsiteX16" fmla="*/ 147672 w 323064"/>
              <a:gd name="connsiteY16" fmla="*/ 27210 h 388332"/>
              <a:gd name="connsiteX17" fmla="*/ 50766 w 323064"/>
              <a:gd name="connsiteY17" fmla="*/ 84133 h 388332"/>
              <a:gd name="connsiteX18" fmla="*/ 26881 w 323064"/>
              <a:gd name="connsiteY18" fmla="*/ 149148 h 388332"/>
              <a:gd name="connsiteX19" fmla="*/ 27249 w 323064"/>
              <a:gd name="connsiteY19" fmla="*/ 174306 h 388332"/>
              <a:gd name="connsiteX20" fmla="*/ 36814 w 323064"/>
              <a:gd name="connsiteY20" fmla="*/ 207756 h 388332"/>
              <a:gd name="connsiteX21" fmla="*/ 141534 w 323064"/>
              <a:gd name="connsiteY21" fmla="*/ 338243 h 388332"/>
              <a:gd name="connsiteX22" fmla="*/ 161532 w 323064"/>
              <a:gd name="connsiteY22" fmla="*/ 355068 h 388332"/>
              <a:gd name="connsiteX23" fmla="*/ 181530 w 323064"/>
              <a:gd name="connsiteY23" fmla="*/ 338245 h 388332"/>
              <a:gd name="connsiteX24" fmla="*/ 280330 w 323064"/>
              <a:gd name="connsiteY24" fmla="*/ 220230 h 388332"/>
              <a:gd name="connsiteX25" fmla="*/ 296590 w 323064"/>
              <a:gd name="connsiteY25" fmla="*/ 161028 h 388332"/>
              <a:gd name="connsiteX26" fmla="*/ 283511 w 323064"/>
              <a:gd name="connsiteY26" fmla="*/ 103362 h 388332"/>
              <a:gd name="connsiteX27" fmla="*/ 177372 w 323064"/>
              <a:gd name="connsiteY27" fmla="*/ 27387 h 388332"/>
              <a:gd name="connsiteX28" fmla="*/ 153810 w 323064"/>
              <a:gd name="connsiteY28" fmla="*/ 26621 h 388332"/>
              <a:gd name="connsiteX29" fmla="*/ 115200 w 323064"/>
              <a:gd name="connsiteY29" fmla="*/ 157464 h 388332"/>
              <a:gd name="connsiteX30" fmla="*/ 115200 w 323064"/>
              <a:gd name="connsiteY30" fmla="*/ 203796 h 388332"/>
              <a:gd name="connsiteX31" fmla="*/ 161532 w 323064"/>
              <a:gd name="connsiteY31" fmla="*/ 203796 h 388332"/>
              <a:gd name="connsiteX32" fmla="*/ 207864 w 323064"/>
              <a:gd name="connsiteY32" fmla="*/ 203796 h 388332"/>
              <a:gd name="connsiteX33" fmla="*/ 207864 w 323064"/>
              <a:gd name="connsiteY33" fmla="*/ 157464 h 388332"/>
              <a:gd name="connsiteX34" fmla="*/ 207864 w 323064"/>
              <a:gd name="connsiteY34" fmla="*/ 111132 h 388332"/>
              <a:gd name="connsiteX35" fmla="*/ 161532 w 323064"/>
              <a:gd name="connsiteY35" fmla="*/ 111132 h 388332"/>
              <a:gd name="connsiteX36" fmla="*/ 115200 w 323064"/>
              <a:gd name="connsiteY36" fmla="*/ 111132 h 388332"/>
              <a:gd name="connsiteX37" fmla="*/ 115200 w 323064"/>
              <a:gd name="connsiteY37" fmla="*/ 157464 h 388332"/>
              <a:gd name="connsiteX38" fmla="*/ 141732 w 323064"/>
              <a:gd name="connsiteY38" fmla="*/ 157464 h 388332"/>
              <a:gd name="connsiteX39" fmla="*/ 141732 w 323064"/>
              <a:gd name="connsiteY39" fmla="*/ 177264 h 388332"/>
              <a:gd name="connsiteX40" fmla="*/ 161532 w 323064"/>
              <a:gd name="connsiteY40" fmla="*/ 177264 h 388332"/>
              <a:gd name="connsiteX41" fmla="*/ 181332 w 323064"/>
              <a:gd name="connsiteY41" fmla="*/ 177264 h 388332"/>
              <a:gd name="connsiteX42" fmla="*/ 181332 w 323064"/>
              <a:gd name="connsiteY42" fmla="*/ 157464 h 388332"/>
              <a:gd name="connsiteX43" fmla="*/ 181332 w 323064"/>
              <a:gd name="connsiteY43" fmla="*/ 137664 h 388332"/>
              <a:gd name="connsiteX44" fmla="*/ 161532 w 323064"/>
              <a:gd name="connsiteY44" fmla="*/ 137664 h 388332"/>
              <a:gd name="connsiteX45" fmla="*/ 141732 w 323064"/>
              <a:gd name="connsiteY45" fmla="*/ 137664 h 388332"/>
              <a:gd name="connsiteX46" fmla="*/ 141732 w 323064"/>
              <a:gd name="connsiteY46" fmla="*/ 157464 h 38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3064" h="388332">
                <a:moveTo>
                  <a:pt x="151436" y="290"/>
                </a:moveTo>
                <a:cubicBezTo>
                  <a:pt x="124017" y="1855"/>
                  <a:pt x="96357" y="11024"/>
                  <a:pt x="73224" y="26216"/>
                </a:cubicBezTo>
                <a:cubicBezTo>
                  <a:pt x="58306" y="36014"/>
                  <a:pt x="45120" y="48119"/>
                  <a:pt x="34000" y="62226"/>
                </a:cubicBezTo>
                <a:cubicBezTo>
                  <a:pt x="14633" y="86796"/>
                  <a:pt x="2783" y="117358"/>
                  <a:pt x="313" y="149107"/>
                </a:cubicBezTo>
                <a:cubicBezTo>
                  <a:pt x="-337" y="157459"/>
                  <a:pt x="69" y="172517"/>
                  <a:pt x="1130" y="179442"/>
                </a:cubicBezTo>
                <a:cubicBezTo>
                  <a:pt x="6519" y="214595"/>
                  <a:pt x="26355" y="252537"/>
                  <a:pt x="61194" y="294331"/>
                </a:cubicBezTo>
                <a:cubicBezTo>
                  <a:pt x="80849" y="317910"/>
                  <a:pt x="106804" y="343739"/>
                  <a:pt x="134406" y="367190"/>
                </a:cubicBezTo>
                <a:cubicBezTo>
                  <a:pt x="144631" y="375877"/>
                  <a:pt x="160612" y="388332"/>
                  <a:pt x="161532" y="388332"/>
                </a:cubicBezTo>
                <a:cubicBezTo>
                  <a:pt x="162451" y="388332"/>
                  <a:pt x="178389" y="375912"/>
                  <a:pt x="188658" y="367194"/>
                </a:cubicBezTo>
                <a:cubicBezTo>
                  <a:pt x="230096" y="332013"/>
                  <a:pt x="264887" y="294340"/>
                  <a:pt x="287738" y="259908"/>
                </a:cubicBezTo>
                <a:cubicBezTo>
                  <a:pt x="308052" y="229297"/>
                  <a:pt x="319414" y="201404"/>
                  <a:pt x="322528" y="174492"/>
                </a:cubicBezTo>
                <a:cubicBezTo>
                  <a:pt x="323445" y="166573"/>
                  <a:pt x="323147" y="149664"/>
                  <a:pt x="321936" y="140832"/>
                </a:cubicBezTo>
                <a:cubicBezTo>
                  <a:pt x="318626" y="116688"/>
                  <a:pt x="310674" y="94764"/>
                  <a:pt x="298030" y="74920"/>
                </a:cubicBezTo>
                <a:cubicBezTo>
                  <a:pt x="282192" y="50068"/>
                  <a:pt x="259199" y="29444"/>
                  <a:pt x="233045" y="16631"/>
                </a:cubicBezTo>
                <a:cubicBezTo>
                  <a:pt x="207339" y="4038"/>
                  <a:pt x="180372" y="-1362"/>
                  <a:pt x="151436" y="290"/>
                </a:cubicBezTo>
                <a:moveTo>
                  <a:pt x="153810" y="26621"/>
                </a:moveTo>
                <a:cubicBezTo>
                  <a:pt x="152939" y="26708"/>
                  <a:pt x="150177" y="26973"/>
                  <a:pt x="147672" y="27210"/>
                </a:cubicBezTo>
                <a:cubicBezTo>
                  <a:pt x="109402" y="30831"/>
                  <a:pt x="73251" y="52065"/>
                  <a:pt x="50766" y="84133"/>
                </a:cubicBezTo>
                <a:cubicBezTo>
                  <a:pt x="37346" y="103271"/>
                  <a:pt x="29015" y="125952"/>
                  <a:pt x="26881" y="149148"/>
                </a:cubicBezTo>
                <a:cubicBezTo>
                  <a:pt x="26193" y="156635"/>
                  <a:pt x="26365" y="168370"/>
                  <a:pt x="27249" y="174306"/>
                </a:cubicBezTo>
                <a:cubicBezTo>
                  <a:pt x="28865" y="185142"/>
                  <a:pt x="32229" y="196908"/>
                  <a:pt x="36814" y="207756"/>
                </a:cubicBezTo>
                <a:cubicBezTo>
                  <a:pt x="53412" y="247026"/>
                  <a:pt x="90319" y="293014"/>
                  <a:pt x="141534" y="338243"/>
                </a:cubicBezTo>
                <a:cubicBezTo>
                  <a:pt x="150182" y="345880"/>
                  <a:pt x="161103" y="355068"/>
                  <a:pt x="161532" y="355068"/>
                </a:cubicBezTo>
                <a:cubicBezTo>
                  <a:pt x="161961" y="355068"/>
                  <a:pt x="172874" y="345887"/>
                  <a:pt x="181530" y="338245"/>
                </a:cubicBezTo>
                <a:cubicBezTo>
                  <a:pt x="227527" y="297631"/>
                  <a:pt x="261794" y="256700"/>
                  <a:pt x="280330" y="220230"/>
                </a:cubicBezTo>
                <a:cubicBezTo>
                  <a:pt x="291655" y="197944"/>
                  <a:pt x="296586" y="179994"/>
                  <a:pt x="296590" y="161028"/>
                </a:cubicBezTo>
                <a:cubicBezTo>
                  <a:pt x="296595" y="140650"/>
                  <a:pt x="292305" y="121739"/>
                  <a:pt x="283511" y="103362"/>
                </a:cubicBezTo>
                <a:cubicBezTo>
                  <a:pt x="263496" y="61539"/>
                  <a:pt x="223492" y="32904"/>
                  <a:pt x="177372" y="27387"/>
                </a:cubicBezTo>
                <a:cubicBezTo>
                  <a:pt x="172279" y="26778"/>
                  <a:pt x="157169" y="26287"/>
                  <a:pt x="153810" y="26621"/>
                </a:cubicBezTo>
                <a:moveTo>
                  <a:pt x="115200" y="157464"/>
                </a:moveTo>
                <a:lnTo>
                  <a:pt x="115200" y="203796"/>
                </a:lnTo>
                <a:lnTo>
                  <a:pt x="161532" y="203796"/>
                </a:lnTo>
                <a:lnTo>
                  <a:pt x="207864" y="203796"/>
                </a:lnTo>
                <a:lnTo>
                  <a:pt x="207864" y="157464"/>
                </a:lnTo>
                <a:lnTo>
                  <a:pt x="207864" y="111132"/>
                </a:lnTo>
                <a:lnTo>
                  <a:pt x="161532" y="111132"/>
                </a:lnTo>
                <a:lnTo>
                  <a:pt x="115200" y="111132"/>
                </a:lnTo>
                <a:lnTo>
                  <a:pt x="115200" y="157464"/>
                </a:lnTo>
                <a:moveTo>
                  <a:pt x="141732" y="157464"/>
                </a:moveTo>
                <a:lnTo>
                  <a:pt x="141732" y="177264"/>
                </a:lnTo>
                <a:lnTo>
                  <a:pt x="161532" y="177264"/>
                </a:lnTo>
                <a:lnTo>
                  <a:pt x="181332" y="177264"/>
                </a:lnTo>
                <a:lnTo>
                  <a:pt x="181332" y="157464"/>
                </a:lnTo>
                <a:lnTo>
                  <a:pt x="181332" y="137664"/>
                </a:lnTo>
                <a:lnTo>
                  <a:pt x="161532" y="137664"/>
                </a:lnTo>
                <a:lnTo>
                  <a:pt x="141732" y="137664"/>
                </a:lnTo>
                <a:lnTo>
                  <a:pt x="141732" y="157464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50B0E713-CCBA-04D6-8987-BA0DDBAB8F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48058" y="4689033"/>
            <a:ext cx="396000" cy="3960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F8C7135E-D24C-4FA9-ED71-E9FAD99DF8B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80051" y="4652886"/>
            <a:ext cx="396000" cy="396000"/>
          </a:xfrm>
          <a:prstGeom prst="rect">
            <a:avLst/>
          </a:prstGeom>
        </p:spPr>
      </p:pic>
      <p:sp>
        <p:nvSpPr>
          <p:cNvPr id="90" name="Grafik 88">
            <a:extLst>
              <a:ext uri="{FF2B5EF4-FFF2-40B4-BE49-F238E27FC236}">
                <a16:creationId xmlns:a16="http://schemas.microsoft.com/office/drawing/2014/main" id="{DB7E1878-DA3E-EBA8-54CD-878557EC78E0}"/>
              </a:ext>
            </a:extLst>
          </p:cNvPr>
          <p:cNvSpPr/>
          <p:nvPr userDrawn="1"/>
        </p:nvSpPr>
        <p:spPr>
          <a:xfrm>
            <a:off x="9714271" y="3930369"/>
            <a:ext cx="389664" cy="356393"/>
          </a:xfrm>
          <a:custGeom>
            <a:avLst/>
            <a:gdLst>
              <a:gd name="connsiteX0" fmla="*/ 234351 w 389664"/>
              <a:gd name="connsiteY0" fmla="*/ 593 h 356393"/>
              <a:gd name="connsiteX1" fmla="*/ 197009 w 389664"/>
              <a:gd name="connsiteY1" fmla="*/ 15649 h 356393"/>
              <a:gd name="connsiteX2" fmla="*/ 186371 w 389664"/>
              <a:gd name="connsiteY2" fmla="*/ 25202 h 356393"/>
              <a:gd name="connsiteX3" fmla="*/ 184906 w 389664"/>
              <a:gd name="connsiteY3" fmla="*/ 26848 h 356393"/>
              <a:gd name="connsiteX4" fmla="*/ 194803 w 389664"/>
              <a:gd name="connsiteY4" fmla="*/ 35600 h 356393"/>
              <a:gd name="connsiteX5" fmla="*/ 204699 w 389664"/>
              <a:gd name="connsiteY5" fmla="*/ 44351 h 356393"/>
              <a:gd name="connsiteX6" fmla="*/ 207388 w 389664"/>
              <a:gd name="connsiteY6" fmla="*/ 41674 h 356393"/>
              <a:gd name="connsiteX7" fmla="*/ 244530 w 389664"/>
              <a:gd name="connsiteY7" fmla="*/ 26534 h 356393"/>
              <a:gd name="connsiteX8" fmla="*/ 284013 w 389664"/>
              <a:gd name="connsiteY8" fmla="*/ 44595 h 356393"/>
              <a:gd name="connsiteX9" fmla="*/ 284010 w 389664"/>
              <a:gd name="connsiteY9" fmla="*/ 113792 h 356393"/>
              <a:gd name="connsiteX10" fmla="*/ 247797 w 389664"/>
              <a:gd name="connsiteY10" fmla="*/ 131751 h 356393"/>
              <a:gd name="connsiteX11" fmla="*/ 244332 w 389664"/>
              <a:gd name="connsiteY11" fmla="*/ 131979 h 356393"/>
              <a:gd name="connsiteX12" fmla="*/ 244332 w 389664"/>
              <a:gd name="connsiteY12" fmla="*/ 145186 h 356393"/>
              <a:gd name="connsiteX13" fmla="*/ 244332 w 389664"/>
              <a:gd name="connsiteY13" fmla="*/ 158394 h 356393"/>
              <a:gd name="connsiteX14" fmla="*/ 246270 w 389664"/>
              <a:gd name="connsiteY14" fmla="*/ 158394 h 356393"/>
              <a:gd name="connsiteX15" fmla="*/ 252309 w 389664"/>
              <a:gd name="connsiteY15" fmla="*/ 157979 h 356393"/>
              <a:gd name="connsiteX16" fmla="*/ 294228 w 389664"/>
              <a:gd name="connsiteY16" fmla="*/ 140685 h 356393"/>
              <a:gd name="connsiteX17" fmla="*/ 306957 w 389664"/>
              <a:gd name="connsiteY17" fmla="*/ 127704 h 356393"/>
              <a:gd name="connsiteX18" fmla="*/ 312213 w 389664"/>
              <a:gd name="connsiteY18" fmla="*/ 38406 h 356393"/>
              <a:gd name="connsiteX19" fmla="*/ 234351 w 389664"/>
              <a:gd name="connsiteY19" fmla="*/ 593 h 356393"/>
              <a:gd name="connsiteX20" fmla="*/ 136620 w 389664"/>
              <a:gd name="connsiteY20" fmla="*/ 49931 h 356393"/>
              <a:gd name="connsiteX21" fmla="*/ 70264 w 389664"/>
              <a:gd name="connsiteY21" fmla="*/ 103548 h 356393"/>
              <a:gd name="connsiteX22" fmla="*/ 74215 w 389664"/>
              <a:gd name="connsiteY22" fmla="*/ 163420 h 356393"/>
              <a:gd name="connsiteX23" fmla="*/ 90343 w 389664"/>
              <a:gd name="connsiteY23" fmla="*/ 185532 h 356393"/>
              <a:gd name="connsiteX24" fmla="*/ 110964 w 389664"/>
              <a:gd name="connsiteY24" fmla="*/ 199975 h 356393"/>
              <a:gd name="connsiteX25" fmla="*/ 193842 w 389664"/>
              <a:gd name="connsiteY25" fmla="*/ 191318 h 356393"/>
              <a:gd name="connsiteX26" fmla="*/ 206823 w 389664"/>
              <a:gd name="connsiteY26" fmla="*/ 178590 h 356393"/>
              <a:gd name="connsiteX27" fmla="*/ 198535 w 389664"/>
              <a:gd name="connsiteY27" fmla="*/ 70032 h 356393"/>
              <a:gd name="connsiteX28" fmla="*/ 153565 w 389664"/>
              <a:gd name="connsiteY28" fmla="*/ 49913 h 356393"/>
              <a:gd name="connsiteX29" fmla="*/ 136620 w 389664"/>
              <a:gd name="connsiteY29" fmla="*/ 49931 h 356393"/>
              <a:gd name="connsiteX30" fmla="*/ 138006 w 389664"/>
              <a:gd name="connsiteY30" fmla="*/ 76459 h 356393"/>
              <a:gd name="connsiteX31" fmla="*/ 110733 w 389664"/>
              <a:gd name="connsiteY31" fmla="*/ 89013 h 356393"/>
              <a:gd name="connsiteX32" fmla="*/ 95043 w 389664"/>
              <a:gd name="connsiteY32" fmla="*/ 144209 h 356393"/>
              <a:gd name="connsiteX33" fmla="*/ 137598 w 389664"/>
              <a:gd name="connsiteY33" fmla="*/ 180778 h 356393"/>
              <a:gd name="connsiteX34" fmla="*/ 168514 w 389664"/>
              <a:gd name="connsiteY34" fmla="*/ 175840 h 356393"/>
              <a:gd name="connsiteX35" fmla="*/ 197985 w 389664"/>
              <a:gd name="connsiteY35" fmla="*/ 128694 h 356393"/>
              <a:gd name="connsiteX36" fmla="*/ 158463 w 389664"/>
              <a:gd name="connsiteY36" fmla="*/ 77615 h 356393"/>
              <a:gd name="connsiteX37" fmla="*/ 138006 w 389664"/>
              <a:gd name="connsiteY37" fmla="*/ 76459 h 356393"/>
              <a:gd name="connsiteX38" fmla="*/ 244332 w 389664"/>
              <a:gd name="connsiteY38" fmla="*/ 194517 h 356393"/>
              <a:gd name="connsiteX39" fmla="*/ 244332 w 389664"/>
              <a:gd name="connsiteY39" fmla="*/ 207785 h 356393"/>
              <a:gd name="connsiteX40" fmla="*/ 251955 w 389664"/>
              <a:gd name="connsiteY40" fmla="*/ 208057 h 356393"/>
              <a:gd name="connsiteX41" fmla="*/ 300623 w 389664"/>
              <a:gd name="connsiteY41" fmla="*/ 213815 h 356393"/>
              <a:gd name="connsiteX42" fmla="*/ 358083 w 389664"/>
              <a:gd name="connsiteY42" fmla="*/ 235923 h 356393"/>
              <a:gd name="connsiteX43" fmla="*/ 363132 w 389664"/>
              <a:gd name="connsiteY43" fmla="*/ 238951 h 356393"/>
              <a:gd name="connsiteX44" fmla="*/ 363132 w 389664"/>
              <a:gd name="connsiteY44" fmla="*/ 259656 h 356393"/>
              <a:gd name="connsiteX45" fmla="*/ 363132 w 389664"/>
              <a:gd name="connsiteY45" fmla="*/ 280362 h 356393"/>
              <a:gd name="connsiteX46" fmla="*/ 340758 w 389664"/>
              <a:gd name="connsiteY46" fmla="*/ 280362 h 356393"/>
              <a:gd name="connsiteX47" fmla="*/ 318384 w 389664"/>
              <a:gd name="connsiteY47" fmla="*/ 280362 h 356393"/>
              <a:gd name="connsiteX48" fmla="*/ 318384 w 389664"/>
              <a:gd name="connsiteY48" fmla="*/ 293628 h 356393"/>
              <a:gd name="connsiteX49" fmla="*/ 318384 w 389664"/>
              <a:gd name="connsiteY49" fmla="*/ 306894 h 356393"/>
              <a:gd name="connsiteX50" fmla="*/ 354024 w 389664"/>
              <a:gd name="connsiteY50" fmla="*/ 306894 h 356393"/>
              <a:gd name="connsiteX51" fmla="*/ 389664 w 389664"/>
              <a:gd name="connsiteY51" fmla="*/ 306894 h 356393"/>
              <a:gd name="connsiteX52" fmla="*/ 389664 w 389664"/>
              <a:gd name="connsiteY52" fmla="*/ 266598 h 356393"/>
              <a:gd name="connsiteX53" fmla="*/ 389664 w 389664"/>
              <a:gd name="connsiteY53" fmla="*/ 226302 h 356393"/>
              <a:gd name="connsiteX54" fmla="*/ 386595 w 389664"/>
              <a:gd name="connsiteY54" fmla="*/ 223694 h 356393"/>
              <a:gd name="connsiteX55" fmla="*/ 357786 w 389664"/>
              <a:gd name="connsiteY55" fmla="*/ 205701 h 356393"/>
              <a:gd name="connsiteX56" fmla="*/ 252549 w 389664"/>
              <a:gd name="connsiteY56" fmla="*/ 181520 h 356393"/>
              <a:gd name="connsiteX57" fmla="*/ 244332 w 389664"/>
              <a:gd name="connsiteY57" fmla="*/ 181250 h 356393"/>
              <a:gd name="connsiteX58" fmla="*/ 244332 w 389664"/>
              <a:gd name="connsiteY58" fmla="*/ 194517 h 356393"/>
              <a:gd name="connsiteX59" fmla="*/ 133452 w 389664"/>
              <a:gd name="connsiteY59" fmla="*/ 231097 h 356393"/>
              <a:gd name="connsiteX60" fmla="*/ 31878 w 389664"/>
              <a:gd name="connsiteY60" fmla="*/ 255201 h 356393"/>
              <a:gd name="connsiteX61" fmla="*/ 3069 w 389664"/>
              <a:gd name="connsiteY61" fmla="*/ 273194 h 356393"/>
              <a:gd name="connsiteX62" fmla="*/ 0 w 389664"/>
              <a:gd name="connsiteY62" fmla="*/ 275802 h 356393"/>
              <a:gd name="connsiteX63" fmla="*/ 0 w 389664"/>
              <a:gd name="connsiteY63" fmla="*/ 316098 h 356393"/>
              <a:gd name="connsiteX64" fmla="*/ 0 w 389664"/>
              <a:gd name="connsiteY64" fmla="*/ 356394 h 356393"/>
              <a:gd name="connsiteX65" fmla="*/ 145332 w 389664"/>
              <a:gd name="connsiteY65" fmla="*/ 356394 h 356393"/>
              <a:gd name="connsiteX66" fmla="*/ 290664 w 389664"/>
              <a:gd name="connsiteY66" fmla="*/ 356394 h 356393"/>
              <a:gd name="connsiteX67" fmla="*/ 290664 w 389664"/>
              <a:gd name="connsiteY67" fmla="*/ 316098 h 356393"/>
              <a:gd name="connsiteX68" fmla="*/ 290664 w 389664"/>
              <a:gd name="connsiteY68" fmla="*/ 275802 h 356393"/>
              <a:gd name="connsiteX69" fmla="*/ 287595 w 389664"/>
              <a:gd name="connsiteY69" fmla="*/ 273194 h 356393"/>
              <a:gd name="connsiteX70" fmla="*/ 258786 w 389664"/>
              <a:gd name="connsiteY70" fmla="*/ 255201 h 356393"/>
              <a:gd name="connsiteX71" fmla="*/ 169488 w 389664"/>
              <a:gd name="connsiteY71" fmla="*/ 231854 h 356393"/>
              <a:gd name="connsiteX72" fmla="*/ 133452 w 389664"/>
              <a:gd name="connsiteY72" fmla="*/ 231097 h 356393"/>
              <a:gd name="connsiteX73" fmla="*/ 134442 w 389664"/>
              <a:gd name="connsiteY73" fmla="*/ 257630 h 356393"/>
              <a:gd name="connsiteX74" fmla="*/ 89041 w 389664"/>
              <a:gd name="connsiteY74" fmla="*/ 263315 h 356393"/>
              <a:gd name="connsiteX75" fmla="*/ 31581 w 389664"/>
              <a:gd name="connsiteY75" fmla="*/ 285423 h 356393"/>
              <a:gd name="connsiteX76" fmla="*/ 26532 w 389664"/>
              <a:gd name="connsiteY76" fmla="*/ 288451 h 356393"/>
              <a:gd name="connsiteX77" fmla="*/ 26532 w 389664"/>
              <a:gd name="connsiteY77" fmla="*/ 309156 h 356393"/>
              <a:gd name="connsiteX78" fmla="*/ 26532 w 389664"/>
              <a:gd name="connsiteY78" fmla="*/ 329862 h 356393"/>
              <a:gd name="connsiteX79" fmla="*/ 145332 w 389664"/>
              <a:gd name="connsiteY79" fmla="*/ 329862 h 356393"/>
              <a:gd name="connsiteX80" fmla="*/ 264132 w 389664"/>
              <a:gd name="connsiteY80" fmla="*/ 329862 h 356393"/>
              <a:gd name="connsiteX81" fmla="*/ 264132 w 389664"/>
              <a:gd name="connsiteY81" fmla="*/ 309156 h 356393"/>
              <a:gd name="connsiteX82" fmla="*/ 264132 w 389664"/>
              <a:gd name="connsiteY82" fmla="*/ 288451 h 356393"/>
              <a:gd name="connsiteX83" fmla="*/ 259083 w 389664"/>
              <a:gd name="connsiteY83" fmla="*/ 285423 h 356393"/>
              <a:gd name="connsiteX84" fmla="*/ 165924 w 389664"/>
              <a:gd name="connsiteY84" fmla="*/ 258176 h 356393"/>
              <a:gd name="connsiteX85" fmla="*/ 134442 w 389664"/>
              <a:gd name="connsiteY85" fmla="*/ 257630 h 35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89664" h="356393">
                <a:moveTo>
                  <a:pt x="234351" y="593"/>
                </a:moveTo>
                <a:cubicBezTo>
                  <a:pt x="221254" y="2178"/>
                  <a:pt x="207583" y="7690"/>
                  <a:pt x="197009" y="15649"/>
                </a:cubicBezTo>
                <a:cubicBezTo>
                  <a:pt x="193688" y="18149"/>
                  <a:pt x="188505" y="22802"/>
                  <a:pt x="186371" y="25202"/>
                </a:cubicBezTo>
                <a:lnTo>
                  <a:pt x="184906" y="26848"/>
                </a:lnTo>
                <a:lnTo>
                  <a:pt x="194803" y="35600"/>
                </a:lnTo>
                <a:lnTo>
                  <a:pt x="204699" y="44351"/>
                </a:lnTo>
                <a:lnTo>
                  <a:pt x="207388" y="41674"/>
                </a:lnTo>
                <a:cubicBezTo>
                  <a:pt x="217099" y="32004"/>
                  <a:pt x="230560" y="26517"/>
                  <a:pt x="244530" y="26534"/>
                </a:cubicBezTo>
                <a:cubicBezTo>
                  <a:pt x="259660" y="26553"/>
                  <a:pt x="274080" y="33149"/>
                  <a:pt x="284013" y="44595"/>
                </a:cubicBezTo>
                <a:cubicBezTo>
                  <a:pt x="301293" y="64506"/>
                  <a:pt x="301291" y="93857"/>
                  <a:pt x="284010" y="113792"/>
                </a:cubicBezTo>
                <a:cubicBezTo>
                  <a:pt x="275014" y="124170"/>
                  <a:pt x="261559" y="130843"/>
                  <a:pt x="247797" y="131751"/>
                </a:cubicBezTo>
                <a:lnTo>
                  <a:pt x="244332" y="131979"/>
                </a:lnTo>
                <a:lnTo>
                  <a:pt x="244332" y="145186"/>
                </a:lnTo>
                <a:lnTo>
                  <a:pt x="244332" y="158394"/>
                </a:lnTo>
                <a:lnTo>
                  <a:pt x="246270" y="158394"/>
                </a:lnTo>
                <a:cubicBezTo>
                  <a:pt x="247336" y="158394"/>
                  <a:pt x="250053" y="158208"/>
                  <a:pt x="252309" y="157979"/>
                </a:cubicBezTo>
                <a:cubicBezTo>
                  <a:pt x="267462" y="156445"/>
                  <a:pt x="282290" y="150329"/>
                  <a:pt x="294228" y="140685"/>
                </a:cubicBezTo>
                <a:cubicBezTo>
                  <a:pt x="297734" y="137852"/>
                  <a:pt x="304391" y="131064"/>
                  <a:pt x="306957" y="127704"/>
                </a:cubicBezTo>
                <a:cubicBezTo>
                  <a:pt x="326953" y="101522"/>
                  <a:pt x="329023" y="66343"/>
                  <a:pt x="312213" y="38406"/>
                </a:cubicBezTo>
                <a:cubicBezTo>
                  <a:pt x="296015" y="11491"/>
                  <a:pt x="265749" y="-3209"/>
                  <a:pt x="234351" y="593"/>
                </a:cubicBezTo>
                <a:moveTo>
                  <a:pt x="136620" y="49931"/>
                </a:moveTo>
                <a:cubicBezTo>
                  <a:pt x="105919" y="53382"/>
                  <a:pt x="80001" y="74325"/>
                  <a:pt x="70264" y="103548"/>
                </a:cubicBezTo>
                <a:cubicBezTo>
                  <a:pt x="63623" y="123480"/>
                  <a:pt x="65036" y="144887"/>
                  <a:pt x="74215" y="163420"/>
                </a:cubicBezTo>
                <a:cubicBezTo>
                  <a:pt x="78591" y="172255"/>
                  <a:pt x="83304" y="178716"/>
                  <a:pt x="90343" y="185532"/>
                </a:cubicBezTo>
                <a:cubicBezTo>
                  <a:pt x="96970" y="191947"/>
                  <a:pt x="102834" y="196055"/>
                  <a:pt x="110964" y="199975"/>
                </a:cubicBezTo>
                <a:cubicBezTo>
                  <a:pt x="138057" y="213040"/>
                  <a:pt x="169734" y="209731"/>
                  <a:pt x="193842" y="191318"/>
                </a:cubicBezTo>
                <a:cubicBezTo>
                  <a:pt x="197203" y="188752"/>
                  <a:pt x="203990" y="182096"/>
                  <a:pt x="206823" y="178590"/>
                </a:cubicBezTo>
                <a:cubicBezTo>
                  <a:pt x="233292" y="145825"/>
                  <a:pt x="229679" y="98507"/>
                  <a:pt x="198535" y="70032"/>
                </a:cubicBezTo>
                <a:cubicBezTo>
                  <a:pt x="186253" y="58804"/>
                  <a:pt x="170503" y="51758"/>
                  <a:pt x="153565" y="49913"/>
                </a:cubicBezTo>
                <a:cubicBezTo>
                  <a:pt x="149157" y="49433"/>
                  <a:pt x="140972" y="49441"/>
                  <a:pt x="136620" y="49931"/>
                </a:cubicBezTo>
                <a:moveTo>
                  <a:pt x="138006" y="76459"/>
                </a:moveTo>
                <a:cubicBezTo>
                  <a:pt x="126843" y="78401"/>
                  <a:pt x="118573" y="82208"/>
                  <a:pt x="110733" y="89013"/>
                </a:cubicBezTo>
                <a:cubicBezTo>
                  <a:pt x="95072" y="102605"/>
                  <a:pt x="88882" y="124380"/>
                  <a:pt x="95043" y="144209"/>
                </a:cubicBezTo>
                <a:cubicBezTo>
                  <a:pt x="101060" y="163576"/>
                  <a:pt x="117235" y="177476"/>
                  <a:pt x="137598" y="180778"/>
                </a:cubicBezTo>
                <a:cubicBezTo>
                  <a:pt x="147745" y="182424"/>
                  <a:pt x="158564" y="180696"/>
                  <a:pt x="168514" y="175840"/>
                </a:cubicBezTo>
                <a:cubicBezTo>
                  <a:pt x="186587" y="167021"/>
                  <a:pt x="197985" y="148787"/>
                  <a:pt x="197985" y="128694"/>
                </a:cubicBezTo>
                <a:cubicBezTo>
                  <a:pt x="197985" y="104784"/>
                  <a:pt x="181674" y="83703"/>
                  <a:pt x="158463" y="77615"/>
                </a:cubicBezTo>
                <a:cubicBezTo>
                  <a:pt x="152890" y="76153"/>
                  <a:pt x="142981" y="75593"/>
                  <a:pt x="138006" y="76459"/>
                </a:cubicBezTo>
                <a:moveTo>
                  <a:pt x="244332" y="194517"/>
                </a:moveTo>
                <a:lnTo>
                  <a:pt x="244332" y="207785"/>
                </a:lnTo>
                <a:lnTo>
                  <a:pt x="251955" y="208057"/>
                </a:lnTo>
                <a:cubicBezTo>
                  <a:pt x="270559" y="208723"/>
                  <a:pt x="285389" y="210477"/>
                  <a:pt x="300623" y="213815"/>
                </a:cubicBezTo>
                <a:cubicBezTo>
                  <a:pt x="321072" y="218294"/>
                  <a:pt x="342324" y="226471"/>
                  <a:pt x="358083" y="235923"/>
                </a:cubicBezTo>
                <a:lnTo>
                  <a:pt x="363132" y="238951"/>
                </a:lnTo>
                <a:lnTo>
                  <a:pt x="363132" y="259656"/>
                </a:lnTo>
                <a:lnTo>
                  <a:pt x="363132" y="280362"/>
                </a:lnTo>
                <a:lnTo>
                  <a:pt x="340758" y="280362"/>
                </a:lnTo>
                <a:lnTo>
                  <a:pt x="318384" y="280362"/>
                </a:lnTo>
                <a:lnTo>
                  <a:pt x="318384" y="293628"/>
                </a:lnTo>
                <a:lnTo>
                  <a:pt x="318384" y="306894"/>
                </a:lnTo>
                <a:lnTo>
                  <a:pt x="354024" y="306894"/>
                </a:lnTo>
                <a:lnTo>
                  <a:pt x="389664" y="306894"/>
                </a:lnTo>
                <a:lnTo>
                  <a:pt x="389664" y="266598"/>
                </a:lnTo>
                <a:lnTo>
                  <a:pt x="389664" y="226302"/>
                </a:lnTo>
                <a:lnTo>
                  <a:pt x="386595" y="223694"/>
                </a:lnTo>
                <a:cubicBezTo>
                  <a:pt x="379339" y="217531"/>
                  <a:pt x="369947" y="211665"/>
                  <a:pt x="357786" y="205701"/>
                </a:cubicBezTo>
                <a:cubicBezTo>
                  <a:pt x="327001" y="190606"/>
                  <a:pt x="293282" y="182857"/>
                  <a:pt x="252549" y="181520"/>
                </a:cubicBezTo>
                <a:lnTo>
                  <a:pt x="244332" y="181250"/>
                </a:lnTo>
                <a:lnTo>
                  <a:pt x="244332" y="194517"/>
                </a:lnTo>
                <a:moveTo>
                  <a:pt x="133452" y="231097"/>
                </a:moveTo>
                <a:cubicBezTo>
                  <a:pt x="93955" y="232946"/>
                  <a:pt x="61613" y="240620"/>
                  <a:pt x="31878" y="255201"/>
                </a:cubicBezTo>
                <a:cubicBezTo>
                  <a:pt x="19717" y="261165"/>
                  <a:pt x="10325" y="267031"/>
                  <a:pt x="3069" y="273194"/>
                </a:cubicBezTo>
                <a:lnTo>
                  <a:pt x="0" y="275802"/>
                </a:lnTo>
                <a:lnTo>
                  <a:pt x="0" y="316098"/>
                </a:lnTo>
                <a:lnTo>
                  <a:pt x="0" y="356394"/>
                </a:lnTo>
                <a:lnTo>
                  <a:pt x="145332" y="356394"/>
                </a:lnTo>
                <a:lnTo>
                  <a:pt x="290664" y="356394"/>
                </a:lnTo>
                <a:lnTo>
                  <a:pt x="290664" y="316098"/>
                </a:lnTo>
                <a:lnTo>
                  <a:pt x="290664" y="275802"/>
                </a:lnTo>
                <a:lnTo>
                  <a:pt x="287595" y="273194"/>
                </a:lnTo>
                <a:cubicBezTo>
                  <a:pt x="280339" y="267031"/>
                  <a:pt x="270947" y="261165"/>
                  <a:pt x="258786" y="255201"/>
                </a:cubicBezTo>
                <a:cubicBezTo>
                  <a:pt x="232173" y="242152"/>
                  <a:pt x="203462" y="234645"/>
                  <a:pt x="169488" y="231854"/>
                </a:cubicBezTo>
                <a:cubicBezTo>
                  <a:pt x="162501" y="231281"/>
                  <a:pt x="139740" y="230802"/>
                  <a:pt x="133452" y="231097"/>
                </a:cubicBezTo>
                <a:moveTo>
                  <a:pt x="134442" y="257630"/>
                </a:moveTo>
                <a:cubicBezTo>
                  <a:pt x="116547" y="258550"/>
                  <a:pt x="103129" y="260230"/>
                  <a:pt x="89041" y="263315"/>
                </a:cubicBezTo>
                <a:cubicBezTo>
                  <a:pt x="68603" y="267790"/>
                  <a:pt x="47341" y="275971"/>
                  <a:pt x="31581" y="285423"/>
                </a:cubicBezTo>
                <a:lnTo>
                  <a:pt x="26532" y="288451"/>
                </a:lnTo>
                <a:lnTo>
                  <a:pt x="26532" y="309156"/>
                </a:lnTo>
                <a:lnTo>
                  <a:pt x="26532" y="329862"/>
                </a:lnTo>
                <a:lnTo>
                  <a:pt x="145332" y="329862"/>
                </a:lnTo>
                <a:lnTo>
                  <a:pt x="264132" y="329862"/>
                </a:lnTo>
                <a:lnTo>
                  <a:pt x="264132" y="309156"/>
                </a:lnTo>
                <a:lnTo>
                  <a:pt x="264132" y="288451"/>
                </a:lnTo>
                <a:lnTo>
                  <a:pt x="259083" y="285423"/>
                </a:lnTo>
                <a:cubicBezTo>
                  <a:pt x="234061" y="270416"/>
                  <a:pt x="201317" y="260840"/>
                  <a:pt x="165924" y="258176"/>
                </a:cubicBezTo>
                <a:cubicBezTo>
                  <a:pt x="160301" y="257754"/>
                  <a:pt x="139173" y="257387"/>
                  <a:pt x="134442" y="25763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24EED26F-B04B-9B3B-E94F-D4C35E0F82E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37830" y="4633302"/>
            <a:ext cx="396000" cy="396000"/>
          </a:xfrm>
          <a:prstGeom prst="rect">
            <a:avLst/>
          </a:prstGeom>
        </p:spPr>
      </p:pic>
      <p:sp>
        <p:nvSpPr>
          <p:cNvPr id="92" name="Grafik 92">
            <a:extLst>
              <a:ext uri="{FF2B5EF4-FFF2-40B4-BE49-F238E27FC236}">
                <a16:creationId xmlns:a16="http://schemas.microsoft.com/office/drawing/2014/main" id="{023FA6D3-7B5B-DDB7-BF20-CAD9926CFC10}"/>
              </a:ext>
            </a:extLst>
          </p:cNvPr>
          <p:cNvSpPr/>
          <p:nvPr userDrawn="1"/>
        </p:nvSpPr>
        <p:spPr>
          <a:xfrm>
            <a:off x="10910158" y="4609396"/>
            <a:ext cx="389330" cy="389410"/>
          </a:xfrm>
          <a:custGeom>
            <a:avLst/>
            <a:gdLst>
              <a:gd name="connsiteX0" fmla="*/ 183980 w 389330"/>
              <a:gd name="connsiteY0" fmla="*/ 351 h 389410"/>
              <a:gd name="connsiteX1" fmla="*/ 101332 w 389330"/>
              <a:gd name="connsiteY1" fmla="*/ 23887 h 389410"/>
              <a:gd name="connsiteX2" fmla="*/ 6419 w 389330"/>
              <a:gd name="connsiteY2" fmla="*/ 144856 h 389410"/>
              <a:gd name="connsiteX3" fmla="*/ 6801 w 389330"/>
              <a:gd name="connsiteY3" fmla="*/ 245952 h 389410"/>
              <a:gd name="connsiteX4" fmla="*/ 75674 w 389330"/>
              <a:gd name="connsiteY4" fmla="*/ 348863 h 389410"/>
              <a:gd name="connsiteX5" fmla="*/ 160418 w 389330"/>
              <a:gd name="connsiteY5" fmla="*/ 386455 h 389410"/>
              <a:gd name="connsiteX6" fmla="*/ 245895 w 389330"/>
              <a:gd name="connsiteY6" fmla="*/ 382609 h 389410"/>
              <a:gd name="connsiteX7" fmla="*/ 360692 w 389330"/>
              <a:gd name="connsiteY7" fmla="*/ 296518 h 389410"/>
              <a:gd name="connsiteX8" fmla="*/ 386375 w 389330"/>
              <a:gd name="connsiteY8" fmla="*/ 229006 h 389410"/>
              <a:gd name="connsiteX9" fmla="*/ 382529 w 389330"/>
              <a:gd name="connsiteY9" fmla="*/ 143528 h 389410"/>
              <a:gd name="connsiteX10" fmla="*/ 296444 w 389330"/>
              <a:gd name="connsiteY10" fmla="*/ 28737 h 389410"/>
              <a:gd name="connsiteX11" fmla="*/ 257975 w 389330"/>
              <a:gd name="connsiteY11" fmla="*/ 10681 h 389410"/>
              <a:gd name="connsiteX12" fmla="*/ 204176 w 389330"/>
              <a:gd name="connsiteY12" fmla="*/ 320 h 389410"/>
              <a:gd name="connsiteX13" fmla="*/ 183980 w 389330"/>
              <a:gd name="connsiteY13" fmla="*/ 351 h 389410"/>
              <a:gd name="connsiteX14" fmla="*/ 183782 w 389330"/>
              <a:gd name="connsiteY14" fmla="*/ 26878 h 389410"/>
              <a:gd name="connsiteX15" fmla="*/ 77305 w 389330"/>
              <a:gd name="connsiteY15" fmla="*/ 74356 h 389410"/>
              <a:gd name="connsiteX16" fmla="*/ 28966 w 389330"/>
              <a:gd name="connsiteY16" fmla="*/ 223817 h 389410"/>
              <a:gd name="connsiteX17" fmla="*/ 60014 w 389330"/>
              <a:gd name="connsiteY17" fmla="*/ 295516 h 389410"/>
              <a:gd name="connsiteX18" fmla="*/ 223737 w 389330"/>
              <a:gd name="connsiteY18" fmla="*/ 360456 h 389410"/>
              <a:gd name="connsiteX19" fmla="*/ 265024 w 389330"/>
              <a:gd name="connsiteY19" fmla="*/ 347515 h 389410"/>
              <a:gd name="connsiteX20" fmla="*/ 329329 w 389330"/>
              <a:gd name="connsiteY20" fmla="*/ 295516 h 389410"/>
              <a:gd name="connsiteX21" fmla="*/ 358766 w 389330"/>
              <a:gd name="connsiteY21" fmla="*/ 157726 h 389410"/>
              <a:gd name="connsiteX22" fmla="*/ 294543 w 389330"/>
              <a:gd name="connsiteY22" fmla="*/ 59406 h 389410"/>
              <a:gd name="connsiteX23" fmla="*/ 183782 w 389330"/>
              <a:gd name="connsiteY23" fmla="*/ 26878 h 389410"/>
              <a:gd name="connsiteX24" fmla="*/ 181604 w 389330"/>
              <a:gd name="connsiteY24" fmla="*/ 143470 h 389410"/>
              <a:gd name="connsiteX25" fmla="*/ 181604 w 389330"/>
              <a:gd name="connsiteY25" fmla="*/ 207820 h 389410"/>
              <a:gd name="connsiteX26" fmla="*/ 229322 w 389330"/>
              <a:gd name="connsiteY26" fmla="*/ 207820 h 389410"/>
              <a:gd name="connsiteX27" fmla="*/ 277040 w 389330"/>
              <a:gd name="connsiteY27" fmla="*/ 207820 h 389410"/>
              <a:gd name="connsiteX28" fmla="*/ 277040 w 389330"/>
              <a:gd name="connsiteY28" fmla="*/ 194753 h 389410"/>
              <a:gd name="connsiteX29" fmla="*/ 277040 w 389330"/>
              <a:gd name="connsiteY29" fmla="*/ 181688 h 389410"/>
              <a:gd name="connsiteX30" fmla="*/ 242489 w 389330"/>
              <a:gd name="connsiteY30" fmla="*/ 181587 h 389410"/>
              <a:gd name="connsiteX31" fmla="*/ 207938 w 389330"/>
              <a:gd name="connsiteY31" fmla="*/ 181486 h 389410"/>
              <a:gd name="connsiteX32" fmla="*/ 207837 w 389330"/>
              <a:gd name="connsiteY32" fmla="*/ 130303 h 389410"/>
              <a:gd name="connsiteX33" fmla="*/ 207737 w 389330"/>
              <a:gd name="connsiteY33" fmla="*/ 79120 h 389410"/>
              <a:gd name="connsiteX34" fmla="*/ 194670 w 389330"/>
              <a:gd name="connsiteY34" fmla="*/ 79120 h 389410"/>
              <a:gd name="connsiteX35" fmla="*/ 181604 w 389330"/>
              <a:gd name="connsiteY35" fmla="*/ 79120 h 389410"/>
              <a:gd name="connsiteX36" fmla="*/ 181604 w 389330"/>
              <a:gd name="connsiteY36" fmla="*/ 143470 h 38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9330" h="389410">
                <a:moveTo>
                  <a:pt x="183980" y="351"/>
                </a:moveTo>
                <a:cubicBezTo>
                  <a:pt x="155415" y="1807"/>
                  <a:pt x="126889" y="9930"/>
                  <a:pt x="101332" y="23887"/>
                </a:cubicBezTo>
                <a:cubicBezTo>
                  <a:pt x="54563" y="49428"/>
                  <a:pt x="20237" y="93176"/>
                  <a:pt x="6419" y="144856"/>
                </a:cubicBezTo>
                <a:cubicBezTo>
                  <a:pt x="-2270" y="177354"/>
                  <a:pt x="-2133" y="213480"/>
                  <a:pt x="6801" y="245952"/>
                </a:cubicBezTo>
                <a:cubicBezTo>
                  <a:pt x="18070" y="286907"/>
                  <a:pt x="42192" y="322953"/>
                  <a:pt x="75674" y="348863"/>
                </a:cubicBezTo>
                <a:cubicBezTo>
                  <a:pt x="100105" y="367771"/>
                  <a:pt x="130199" y="381120"/>
                  <a:pt x="160418" y="386455"/>
                </a:cubicBezTo>
                <a:cubicBezTo>
                  <a:pt x="188659" y="391441"/>
                  <a:pt x="218627" y="390093"/>
                  <a:pt x="245895" y="382609"/>
                </a:cubicBezTo>
                <a:cubicBezTo>
                  <a:pt x="293730" y="369480"/>
                  <a:pt x="334630" y="338807"/>
                  <a:pt x="360692" y="296518"/>
                </a:cubicBezTo>
                <a:cubicBezTo>
                  <a:pt x="372914" y="276685"/>
                  <a:pt x="382324" y="251947"/>
                  <a:pt x="386375" y="229006"/>
                </a:cubicBezTo>
                <a:cubicBezTo>
                  <a:pt x="391361" y="200764"/>
                  <a:pt x="390013" y="170796"/>
                  <a:pt x="382529" y="143528"/>
                </a:cubicBezTo>
                <a:cubicBezTo>
                  <a:pt x="369401" y="95698"/>
                  <a:pt x="338703" y="54763"/>
                  <a:pt x="296444" y="28737"/>
                </a:cubicBezTo>
                <a:cubicBezTo>
                  <a:pt x="285053" y="21722"/>
                  <a:pt x="271081" y="15164"/>
                  <a:pt x="257975" y="10681"/>
                </a:cubicBezTo>
                <a:cubicBezTo>
                  <a:pt x="239528" y="4373"/>
                  <a:pt x="223631" y="1311"/>
                  <a:pt x="204176" y="320"/>
                </a:cubicBezTo>
                <a:cubicBezTo>
                  <a:pt x="195651" y="-114"/>
                  <a:pt x="193016" y="-110"/>
                  <a:pt x="183980" y="351"/>
                </a:cubicBezTo>
                <a:moveTo>
                  <a:pt x="183782" y="26878"/>
                </a:moveTo>
                <a:cubicBezTo>
                  <a:pt x="143597" y="29511"/>
                  <a:pt x="106212" y="46181"/>
                  <a:pt x="77305" y="74356"/>
                </a:cubicBezTo>
                <a:cubicBezTo>
                  <a:pt x="37387" y="113264"/>
                  <a:pt x="19494" y="168585"/>
                  <a:pt x="28966" y="223817"/>
                </a:cubicBezTo>
                <a:cubicBezTo>
                  <a:pt x="33305" y="249120"/>
                  <a:pt x="44433" y="274816"/>
                  <a:pt x="60014" y="295516"/>
                </a:cubicBezTo>
                <a:cubicBezTo>
                  <a:pt x="98330" y="346417"/>
                  <a:pt x="160918" y="371244"/>
                  <a:pt x="223737" y="360456"/>
                </a:cubicBezTo>
                <a:cubicBezTo>
                  <a:pt x="237084" y="358165"/>
                  <a:pt x="251812" y="353549"/>
                  <a:pt x="265024" y="347515"/>
                </a:cubicBezTo>
                <a:cubicBezTo>
                  <a:pt x="290159" y="336039"/>
                  <a:pt x="312309" y="318128"/>
                  <a:pt x="329329" y="295516"/>
                </a:cubicBezTo>
                <a:cubicBezTo>
                  <a:pt x="358697" y="256501"/>
                  <a:pt x="369619" y="205382"/>
                  <a:pt x="358766" y="157726"/>
                </a:cubicBezTo>
                <a:cubicBezTo>
                  <a:pt x="349775" y="118247"/>
                  <a:pt x="327223" y="83724"/>
                  <a:pt x="294543" y="59406"/>
                </a:cubicBezTo>
                <a:cubicBezTo>
                  <a:pt x="263165" y="36058"/>
                  <a:pt x="223125" y="24300"/>
                  <a:pt x="183782" y="26878"/>
                </a:cubicBezTo>
                <a:moveTo>
                  <a:pt x="181604" y="143470"/>
                </a:moveTo>
                <a:lnTo>
                  <a:pt x="181604" y="207820"/>
                </a:lnTo>
                <a:lnTo>
                  <a:pt x="229322" y="207820"/>
                </a:lnTo>
                <a:lnTo>
                  <a:pt x="277040" y="207820"/>
                </a:lnTo>
                <a:lnTo>
                  <a:pt x="277040" y="194753"/>
                </a:lnTo>
                <a:lnTo>
                  <a:pt x="277040" y="181688"/>
                </a:lnTo>
                <a:lnTo>
                  <a:pt x="242489" y="181587"/>
                </a:lnTo>
                <a:lnTo>
                  <a:pt x="207938" y="181486"/>
                </a:lnTo>
                <a:lnTo>
                  <a:pt x="207837" y="130303"/>
                </a:lnTo>
                <a:lnTo>
                  <a:pt x="207737" y="79120"/>
                </a:lnTo>
                <a:lnTo>
                  <a:pt x="194670" y="79120"/>
                </a:lnTo>
                <a:lnTo>
                  <a:pt x="181604" y="79120"/>
                </a:lnTo>
                <a:lnTo>
                  <a:pt x="181604" y="143470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3" name="Grafik 94">
            <a:extLst>
              <a:ext uri="{FF2B5EF4-FFF2-40B4-BE49-F238E27FC236}">
                <a16:creationId xmlns:a16="http://schemas.microsoft.com/office/drawing/2014/main" id="{2E3F7BBB-673C-8A99-AE5A-73566E753FBD}"/>
              </a:ext>
            </a:extLst>
          </p:cNvPr>
          <p:cNvSpPr/>
          <p:nvPr userDrawn="1"/>
        </p:nvSpPr>
        <p:spPr>
          <a:xfrm>
            <a:off x="7093694" y="3260171"/>
            <a:ext cx="374219" cy="379368"/>
          </a:xfrm>
          <a:custGeom>
            <a:avLst/>
            <a:gdLst>
              <a:gd name="connsiteX0" fmla="*/ 0 w 374219"/>
              <a:gd name="connsiteY0" fmla="*/ 13266 h 379368"/>
              <a:gd name="connsiteX1" fmla="*/ 0 w 374219"/>
              <a:gd name="connsiteY1" fmla="*/ 26532 h 379368"/>
              <a:gd name="connsiteX2" fmla="*/ 28710 w 374219"/>
              <a:gd name="connsiteY2" fmla="*/ 26532 h 379368"/>
              <a:gd name="connsiteX3" fmla="*/ 57420 w 374219"/>
              <a:gd name="connsiteY3" fmla="*/ 26532 h 379368"/>
              <a:gd name="connsiteX4" fmla="*/ 57420 w 374219"/>
              <a:gd name="connsiteY4" fmla="*/ 167707 h 379368"/>
              <a:gd name="connsiteX5" fmla="*/ 57420 w 374219"/>
              <a:gd name="connsiteY5" fmla="*/ 308881 h 379368"/>
              <a:gd name="connsiteX6" fmla="*/ 178695 w 374219"/>
              <a:gd name="connsiteY6" fmla="*/ 308782 h 379368"/>
              <a:gd name="connsiteX7" fmla="*/ 299970 w 374219"/>
              <a:gd name="connsiteY7" fmla="*/ 308682 h 379368"/>
              <a:gd name="connsiteX8" fmla="*/ 300074 w 374219"/>
              <a:gd name="connsiteY8" fmla="*/ 295515 h 379368"/>
              <a:gd name="connsiteX9" fmla="*/ 300179 w 374219"/>
              <a:gd name="connsiteY9" fmla="*/ 282348 h 379368"/>
              <a:gd name="connsiteX10" fmla="*/ 192065 w 374219"/>
              <a:gd name="connsiteY10" fmla="*/ 282348 h 379368"/>
              <a:gd name="connsiteX11" fmla="*/ 83952 w 374219"/>
              <a:gd name="connsiteY11" fmla="*/ 282348 h 379368"/>
              <a:gd name="connsiteX12" fmla="*/ 83952 w 374219"/>
              <a:gd name="connsiteY12" fmla="*/ 260370 h 379368"/>
              <a:gd name="connsiteX13" fmla="*/ 83952 w 374219"/>
              <a:gd name="connsiteY13" fmla="*/ 238392 h 379368"/>
              <a:gd name="connsiteX14" fmla="*/ 187209 w 374219"/>
              <a:gd name="connsiteY14" fmla="*/ 238392 h 379368"/>
              <a:gd name="connsiteX15" fmla="*/ 290467 w 374219"/>
              <a:gd name="connsiteY15" fmla="*/ 238392 h 379368"/>
              <a:gd name="connsiteX16" fmla="*/ 332343 w 374219"/>
              <a:gd name="connsiteY16" fmla="*/ 154638 h 379368"/>
              <a:gd name="connsiteX17" fmla="*/ 374220 w 374219"/>
              <a:gd name="connsiteY17" fmla="*/ 70686 h 379368"/>
              <a:gd name="connsiteX18" fmla="*/ 248886 w 374219"/>
              <a:gd name="connsiteY18" fmla="*/ 70488 h 379368"/>
              <a:gd name="connsiteX19" fmla="*/ 123552 w 374219"/>
              <a:gd name="connsiteY19" fmla="*/ 70488 h 379368"/>
              <a:gd name="connsiteX20" fmla="*/ 123552 w 374219"/>
              <a:gd name="connsiteY20" fmla="*/ 83754 h 379368"/>
              <a:gd name="connsiteX21" fmla="*/ 123552 w 374219"/>
              <a:gd name="connsiteY21" fmla="*/ 97020 h 379368"/>
              <a:gd name="connsiteX22" fmla="*/ 227502 w 374219"/>
              <a:gd name="connsiteY22" fmla="*/ 97020 h 379368"/>
              <a:gd name="connsiteX23" fmla="*/ 331452 w 374219"/>
              <a:gd name="connsiteY23" fmla="*/ 97020 h 379368"/>
              <a:gd name="connsiteX24" fmla="*/ 302742 w 374219"/>
              <a:gd name="connsiteY24" fmla="*/ 154440 h 379368"/>
              <a:gd name="connsiteX25" fmla="*/ 274032 w 374219"/>
              <a:gd name="connsiteY25" fmla="*/ 211860 h 379368"/>
              <a:gd name="connsiteX26" fmla="*/ 178992 w 374219"/>
              <a:gd name="connsiteY26" fmla="*/ 211860 h 379368"/>
              <a:gd name="connsiteX27" fmla="*/ 83952 w 374219"/>
              <a:gd name="connsiteY27" fmla="*/ 211860 h 379368"/>
              <a:gd name="connsiteX28" fmla="*/ 83952 w 374219"/>
              <a:gd name="connsiteY28" fmla="*/ 105930 h 379368"/>
              <a:gd name="connsiteX29" fmla="*/ 83952 w 374219"/>
              <a:gd name="connsiteY29" fmla="*/ 0 h 379368"/>
              <a:gd name="connsiteX30" fmla="*/ 41976 w 374219"/>
              <a:gd name="connsiteY30" fmla="*/ 0 h 379368"/>
              <a:gd name="connsiteX31" fmla="*/ 0 w 374219"/>
              <a:gd name="connsiteY31" fmla="*/ 0 h 379368"/>
              <a:gd name="connsiteX32" fmla="*/ 0 w 374219"/>
              <a:gd name="connsiteY32" fmla="*/ 13266 h 379368"/>
              <a:gd name="connsiteX33" fmla="*/ 57420 w 374219"/>
              <a:gd name="connsiteY33" fmla="*/ 359568 h 379368"/>
              <a:gd name="connsiteX34" fmla="*/ 57420 w 374219"/>
              <a:gd name="connsiteY34" fmla="*/ 379368 h 379368"/>
              <a:gd name="connsiteX35" fmla="*/ 77220 w 374219"/>
              <a:gd name="connsiteY35" fmla="*/ 379368 h 379368"/>
              <a:gd name="connsiteX36" fmla="*/ 97020 w 374219"/>
              <a:gd name="connsiteY36" fmla="*/ 379368 h 379368"/>
              <a:gd name="connsiteX37" fmla="*/ 97020 w 374219"/>
              <a:gd name="connsiteY37" fmla="*/ 359568 h 379368"/>
              <a:gd name="connsiteX38" fmla="*/ 97020 w 374219"/>
              <a:gd name="connsiteY38" fmla="*/ 339768 h 379368"/>
              <a:gd name="connsiteX39" fmla="*/ 77220 w 374219"/>
              <a:gd name="connsiteY39" fmla="*/ 339768 h 379368"/>
              <a:gd name="connsiteX40" fmla="*/ 57420 w 374219"/>
              <a:gd name="connsiteY40" fmla="*/ 339768 h 379368"/>
              <a:gd name="connsiteX41" fmla="*/ 57420 w 374219"/>
              <a:gd name="connsiteY41" fmla="*/ 359568 h 379368"/>
              <a:gd name="connsiteX42" fmla="*/ 163152 w 374219"/>
              <a:gd name="connsiteY42" fmla="*/ 359568 h 379368"/>
              <a:gd name="connsiteX43" fmla="*/ 163152 w 374219"/>
              <a:gd name="connsiteY43" fmla="*/ 379368 h 379368"/>
              <a:gd name="connsiteX44" fmla="*/ 183150 w 374219"/>
              <a:gd name="connsiteY44" fmla="*/ 379368 h 379368"/>
              <a:gd name="connsiteX45" fmla="*/ 203148 w 374219"/>
              <a:gd name="connsiteY45" fmla="*/ 379368 h 379368"/>
              <a:gd name="connsiteX46" fmla="*/ 203148 w 374219"/>
              <a:gd name="connsiteY46" fmla="*/ 359568 h 379368"/>
              <a:gd name="connsiteX47" fmla="*/ 203148 w 374219"/>
              <a:gd name="connsiteY47" fmla="*/ 339768 h 379368"/>
              <a:gd name="connsiteX48" fmla="*/ 183150 w 374219"/>
              <a:gd name="connsiteY48" fmla="*/ 339768 h 379368"/>
              <a:gd name="connsiteX49" fmla="*/ 163152 w 374219"/>
              <a:gd name="connsiteY49" fmla="*/ 339768 h 379368"/>
              <a:gd name="connsiteX50" fmla="*/ 163152 w 374219"/>
              <a:gd name="connsiteY50" fmla="*/ 359568 h 37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4219" h="379368">
                <a:moveTo>
                  <a:pt x="0" y="13266"/>
                </a:moveTo>
                <a:lnTo>
                  <a:pt x="0" y="26532"/>
                </a:lnTo>
                <a:lnTo>
                  <a:pt x="28710" y="26532"/>
                </a:lnTo>
                <a:lnTo>
                  <a:pt x="57420" y="26532"/>
                </a:lnTo>
                <a:lnTo>
                  <a:pt x="57420" y="167707"/>
                </a:lnTo>
                <a:lnTo>
                  <a:pt x="57420" y="308881"/>
                </a:lnTo>
                <a:lnTo>
                  <a:pt x="178695" y="308782"/>
                </a:lnTo>
                <a:lnTo>
                  <a:pt x="299970" y="308682"/>
                </a:lnTo>
                <a:lnTo>
                  <a:pt x="300074" y="295515"/>
                </a:lnTo>
                <a:lnTo>
                  <a:pt x="300179" y="282348"/>
                </a:lnTo>
                <a:lnTo>
                  <a:pt x="192065" y="282348"/>
                </a:lnTo>
                <a:lnTo>
                  <a:pt x="83952" y="282348"/>
                </a:lnTo>
                <a:lnTo>
                  <a:pt x="83952" y="260370"/>
                </a:lnTo>
                <a:lnTo>
                  <a:pt x="83952" y="238392"/>
                </a:lnTo>
                <a:lnTo>
                  <a:pt x="187209" y="238392"/>
                </a:lnTo>
                <a:lnTo>
                  <a:pt x="290467" y="238392"/>
                </a:lnTo>
                <a:lnTo>
                  <a:pt x="332343" y="154638"/>
                </a:lnTo>
                <a:cubicBezTo>
                  <a:pt x="355376" y="108573"/>
                  <a:pt x="374220" y="70795"/>
                  <a:pt x="374220" y="70686"/>
                </a:cubicBezTo>
                <a:cubicBezTo>
                  <a:pt x="374220" y="70577"/>
                  <a:pt x="317820" y="70488"/>
                  <a:pt x="248886" y="70488"/>
                </a:cubicBezTo>
                <a:lnTo>
                  <a:pt x="123552" y="70488"/>
                </a:lnTo>
                <a:lnTo>
                  <a:pt x="123552" y="83754"/>
                </a:lnTo>
                <a:lnTo>
                  <a:pt x="123552" y="97020"/>
                </a:lnTo>
                <a:lnTo>
                  <a:pt x="227502" y="97020"/>
                </a:lnTo>
                <a:lnTo>
                  <a:pt x="331452" y="97020"/>
                </a:lnTo>
                <a:lnTo>
                  <a:pt x="302742" y="154440"/>
                </a:lnTo>
                <a:lnTo>
                  <a:pt x="274032" y="211860"/>
                </a:lnTo>
                <a:lnTo>
                  <a:pt x="178992" y="211860"/>
                </a:lnTo>
                <a:lnTo>
                  <a:pt x="83952" y="211860"/>
                </a:lnTo>
                <a:lnTo>
                  <a:pt x="83952" y="105930"/>
                </a:lnTo>
                <a:lnTo>
                  <a:pt x="83952" y="0"/>
                </a:lnTo>
                <a:lnTo>
                  <a:pt x="41976" y="0"/>
                </a:lnTo>
                <a:lnTo>
                  <a:pt x="0" y="0"/>
                </a:lnTo>
                <a:lnTo>
                  <a:pt x="0" y="13266"/>
                </a:lnTo>
                <a:moveTo>
                  <a:pt x="57420" y="359568"/>
                </a:moveTo>
                <a:lnTo>
                  <a:pt x="57420" y="379368"/>
                </a:lnTo>
                <a:lnTo>
                  <a:pt x="77220" y="379368"/>
                </a:lnTo>
                <a:lnTo>
                  <a:pt x="97020" y="379368"/>
                </a:lnTo>
                <a:lnTo>
                  <a:pt x="97020" y="359568"/>
                </a:lnTo>
                <a:lnTo>
                  <a:pt x="97020" y="339768"/>
                </a:lnTo>
                <a:lnTo>
                  <a:pt x="77220" y="339768"/>
                </a:lnTo>
                <a:lnTo>
                  <a:pt x="57420" y="339768"/>
                </a:lnTo>
                <a:lnTo>
                  <a:pt x="57420" y="359568"/>
                </a:lnTo>
                <a:moveTo>
                  <a:pt x="163152" y="359568"/>
                </a:moveTo>
                <a:lnTo>
                  <a:pt x="163152" y="379368"/>
                </a:lnTo>
                <a:lnTo>
                  <a:pt x="183150" y="379368"/>
                </a:lnTo>
                <a:lnTo>
                  <a:pt x="203148" y="379368"/>
                </a:lnTo>
                <a:lnTo>
                  <a:pt x="203148" y="359568"/>
                </a:lnTo>
                <a:lnTo>
                  <a:pt x="203148" y="339768"/>
                </a:lnTo>
                <a:lnTo>
                  <a:pt x="183150" y="339768"/>
                </a:lnTo>
                <a:lnTo>
                  <a:pt x="163152" y="339768"/>
                </a:lnTo>
                <a:lnTo>
                  <a:pt x="163152" y="35956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94" name="Grafik 93">
            <a:extLst>
              <a:ext uri="{FF2B5EF4-FFF2-40B4-BE49-F238E27FC236}">
                <a16:creationId xmlns:a16="http://schemas.microsoft.com/office/drawing/2014/main" id="{36E655B6-F5CC-3817-0FD7-78CE34D37B0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11232" y="3890762"/>
            <a:ext cx="396000" cy="396000"/>
          </a:xfrm>
          <a:prstGeom prst="rect">
            <a:avLst/>
          </a:prstGeom>
        </p:spPr>
      </p:pic>
      <p:sp>
        <p:nvSpPr>
          <p:cNvPr id="95" name="Grafik 98">
            <a:extLst>
              <a:ext uri="{FF2B5EF4-FFF2-40B4-BE49-F238E27FC236}">
                <a16:creationId xmlns:a16="http://schemas.microsoft.com/office/drawing/2014/main" id="{073EF31B-3046-A70F-0CC4-7720C93CE917}"/>
              </a:ext>
            </a:extLst>
          </p:cNvPr>
          <p:cNvSpPr/>
          <p:nvPr userDrawn="1"/>
        </p:nvSpPr>
        <p:spPr>
          <a:xfrm>
            <a:off x="2618562" y="5430985"/>
            <a:ext cx="356400" cy="356400"/>
          </a:xfrm>
          <a:custGeom>
            <a:avLst/>
            <a:gdLst>
              <a:gd name="connsiteX0" fmla="*/ 0 w 356400"/>
              <a:gd name="connsiteY0" fmla="*/ 178200 h 356400"/>
              <a:gd name="connsiteX1" fmla="*/ 0 w 356400"/>
              <a:gd name="connsiteY1" fmla="*/ 356400 h 356400"/>
              <a:gd name="connsiteX2" fmla="*/ 178200 w 356400"/>
              <a:gd name="connsiteY2" fmla="*/ 356400 h 356400"/>
              <a:gd name="connsiteX3" fmla="*/ 356400 w 356400"/>
              <a:gd name="connsiteY3" fmla="*/ 356400 h 356400"/>
              <a:gd name="connsiteX4" fmla="*/ 356400 w 356400"/>
              <a:gd name="connsiteY4" fmla="*/ 178200 h 356400"/>
              <a:gd name="connsiteX5" fmla="*/ 356400 w 356400"/>
              <a:gd name="connsiteY5" fmla="*/ 0 h 356400"/>
              <a:gd name="connsiteX6" fmla="*/ 178200 w 356400"/>
              <a:gd name="connsiteY6" fmla="*/ 0 h 356400"/>
              <a:gd name="connsiteX7" fmla="*/ 0 w 356400"/>
              <a:gd name="connsiteY7" fmla="*/ 0 h 356400"/>
              <a:gd name="connsiteX8" fmla="*/ 0 w 356400"/>
              <a:gd name="connsiteY8" fmla="*/ 178200 h 356400"/>
              <a:gd name="connsiteX9" fmla="*/ 26532 w 356400"/>
              <a:gd name="connsiteY9" fmla="*/ 119294 h 356400"/>
              <a:gd name="connsiteX10" fmla="*/ 26532 w 356400"/>
              <a:gd name="connsiteY10" fmla="*/ 212057 h 356400"/>
              <a:gd name="connsiteX11" fmla="*/ 61084 w 356400"/>
              <a:gd name="connsiteY11" fmla="*/ 177506 h 356400"/>
              <a:gd name="connsiteX12" fmla="*/ 95636 w 356400"/>
              <a:gd name="connsiteY12" fmla="*/ 142956 h 356400"/>
              <a:gd name="connsiteX13" fmla="*/ 145134 w 356400"/>
              <a:gd name="connsiteY13" fmla="*/ 192456 h 356400"/>
              <a:gd name="connsiteX14" fmla="*/ 194633 w 356400"/>
              <a:gd name="connsiteY14" fmla="*/ 241956 h 356400"/>
              <a:gd name="connsiteX15" fmla="*/ 219383 w 356400"/>
              <a:gd name="connsiteY15" fmla="*/ 217206 h 356400"/>
              <a:gd name="connsiteX16" fmla="*/ 244133 w 356400"/>
              <a:gd name="connsiteY16" fmla="*/ 192456 h 356400"/>
              <a:gd name="connsiteX17" fmla="*/ 287001 w 356400"/>
              <a:gd name="connsiteY17" fmla="*/ 235323 h 356400"/>
              <a:gd name="connsiteX18" fmla="*/ 329868 w 356400"/>
              <a:gd name="connsiteY18" fmla="*/ 278189 h 356400"/>
              <a:gd name="connsiteX19" fmla="*/ 329868 w 356400"/>
              <a:gd name="connsiteY19" fmla="*/ 152360 h 356400"/>
              <a:gd name="connsiteX20" fmla="*/ 329868 w 356400"/>
              <a:gd name="connsiteY20" fmla="*/ 26532 h 356400"/>
              <a:gd name="connsiteX21" fmla="*/ 178200 w 356400"/>
              <a:gd name="connsiteY21" fmla="*/ 26532 h 356400"/>
              <a:gd name="connsiteX22" fmla="*/ 26532 w 356400"/>
              <a:gd name="connsiteY22" fmla="*/ 26532 h 356400"/>
              <a:gd name="connsiteX23" fmla="*/ 26532 w 356400"/>
              <a:gd name="connsiteY23" fmla="*/ 119294 h 356400"/>
              <a:gd name="connsiteX24" fmla="*/ 234919 w 356400"/>
              <a:gd name="connsiteY24" fmla="*/ 66959 h 356400"/>
              <a:gd name="connsiteX25" fmla="*/ 211114 w 356400"/>
              <a:gd name="connsiteY25" fmla="*/ 79989 h 356400"/>
              <a:gd name="connsiteX26" fmla="*/ 200413 w 356400"/>
              <a:gd name="connsiteY26" fmla="*/ 126886 h 356400"/>
              <a:gd name="connsiteX27" fmla="*/ 264924 w 356400"/>
              <a:gd name="connsiteY27" fmla="*/ 153439 h 356400"/>
              <a:gd name="connsiteX28" fmla="*/ 288972 w 356400"/>
              <a:gd name="connsiteY28" fmla="*/ 123572 h 356400"/>
              <a:gd name="connsiteX29" fmla="*/ 289904 w 356400"/>
              <a:gd name="connsiteY29" fmla="*/ 105387 h 356400"/>
              <a:gd name="connsiteX30" fmla="*/ 258984 w 356400"/>
              <a:gd name="connsiteY30" fmla="*/ 68438 h 356400"/>
              <a:gd name="connsiteX31" fmla="*/ 252300 w 356400"/>
              <a:gd name="connsiteY31" fmla="*/ 66714 h 356400"/>
              <a:gd name="connsiteX32" fmla="*/ 234919 w 356400"/>
              <a:gd name="connsiteY32" fmla="*/ 66959 h 356400"/>
              <a:gd name="connsiteX33" fmla="*/ 241432 w 356400"/>
              <a:gd name="connsiteY33" fmla="*/ 92716 h 356400"/>
              <a:gd name="connsiteX34" fmla="*/ 230336 w 356400"/>
              <a:gd name="connsiteY34" fmla="*/ 98303 h 356400"/>
              <a:gd name="connsiteX35" fmla="*/ 224532 w 356400"/>
              <a:gd name="connsiteY35" fmla="*/ 112193 h 356400"/>
              <a:gd name="connsiteX36" fmla="*/ 244150 w 356400"/>
              <a:gd name="connsiteY36" fmla="*/ 131863 h 356400"/>
              <a:gd name="connsiteX37" fmla="*/ 258044 w 356400"/>
              <a:gd name="connsiteY37" fmla="*/ 126115 h 356400"/>
              <a:gd name="connsiteX38" fmla="*/ 263773 w 356400"/>
              <a:gd name="connsiteY38" fmla="*/ 112131 h 356400"/>
              <a:gd name="connsiteX39" fmla="*/ 257686 w 356400"/>
              <a:gd name="connsiteY39" fmla="*/ 97932 h 356400"/>
              <a:gd name="connsiteX40" fmla="*/ 241432 w 356400"/>
              <a:gd name="connsiteY40" fmla="*/ 92716 h 356400"/>
              <a:gd name="connsiteX41" fmla="*/ 61082 w 356400"/>
              <a:gd name="connsiteY41" fmla="*/ 215128 h 356400"/>
              <a:gd name="connsiteX42" fmla="*/ 26532 w 356400"/>
              <a:gd name="connsiteY42" fmla="*/ 249679 h 356400"/>
              <a:gd name="connsiteX43" fmla="*/ 26532 w 356400"/>
              <a:gd name="connsiteY43" fmla="*/ 289774 h 356400"/>
              <a:gd name="connsiteX44" fmla="*/ 26532 w 356400"/>
              <a:gd name="connsiteY44" fmla="*/ 329868 h 356400"/>
              <a:gd name="connsiteX45" fmla="*/ 178200 w 356400"/>
              <a:gd name="connsiteY45" fmla="*/ 329868 h 356400"/>
              <a:gd name="connsiteX46" fmla="*/ 329868 w 356400"/>
              <a:gd name="connsiteY46" fmla="*/ 329868 h 356400"/>
              <a:gd name="connsiteX47" fmla="*/ 329868 w 356400"/>
              <a:gd name="connsiteY47" fmla="*/ 322838 h 356400"/>
              <a:gd name="connsiteX48" fmla="*/ 329868 w 356400"/>
              <a:gd name="connsiteY48" fmla="*/ 315809 h 356400"/>
              <a:gd name="connsiteX49" fmla="*/ 287000 w 356400"/>
              <a:gd name="connsiteY49" fmla="*/ 272942 h 356400"/>
              <a:gd name="connsiteX50" fmla="*/ 244133 w 356400"/>
              <a:gd name="connsiteY50" fmla="*/ 230076 h 356400"/>
              <a:gd name="connsiteX51" fmla="*/ 219582 w 356400"/>
              <a:gd name="connsiteY51" fmla="*/ 254628 h 356400"/>
              <a:gd name="connsiteX52" fmla="*/ 194635 w 356400"/>
              <a:gd name="connsiteY52" fmla="*/ 279180 h 356400"/>
              <a:gd name="connsiteX53" fmla="*/ 144936 w 356400"/>
              <a:gd name="connsiteY53" fmla="*/ 229878 h 356400"/>
              <a:gd name="connsiteX54" fmla="*/ 95632 w 356400"/>
              <a:gd name="connsiteY54" fmla="*/ 180576 h 356400"/>
              <a:gd name="connsiteX55" fmla="*/ 61082 w 356400"/>
              <a:gd name="connsiteY55" fmla="*/ 215128 h 3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56400" h="356400">
                <a:moveTo>
                  <a:pt x="0" y="178200"/>
                </a:moveTo>
                <a:lnTo>
                  <a:pt x="0" y="356400"/>
                </a:lnTo>
                <a:lnTo>
                  <a:pt x="178200" y="356400"/>
                </a:lnTo>
                <a:lnTo>
                  <a:pt x="356400" y="356400"/>
                </a:lnTo>
                <a:lnTo>
                  <a:pt x="356400" y="178200"/>
                </a:lnTo>
                <a:lnTo>
                  <a:pt x="356400" y="0"/>
                </a:lnTo>
                <a:lnTo>
                  <a:pt x="178200" y="0"/>
                </a:lnTo>
                <a:lnTo>
                  <a:pt x="0" y="0"/>
                </a:lnTo>
                <a:lnTo>
                  <a:pt x="0" y="178200"/>
                </a:lnTo>
                <a:moveTo>
                  <a:pt x="26532" y="119294"/>
                </a:moveTo>
                <a:lnTo>
                  <a:pt x="26532" y="212057"/>
                </a:lnTo>
                <a:lnTo>
                  <a:pt x="61084" y="177506"/>
                </a:lnTo>
                <a:lnTo>
                  <a:pt x="95636" y="142956"/>
                </a:lnTo>
                <a:lnTo>
                  <a:pt x="145134" y="192456"/>
                </a:lnTo>
                <a:lnTo>
                  <a:pt x="194633" y="241956"/>
                </a:lnTo>
                <a:lnTo>
                  <a:pt x="219383" y="217206"/>
                </a:lnTo>
                <a:lnTo>
                  <a:pt x="244133" y="192456"/>
                </a:lnTo>
                <a:lnTo>
                  <a:pt x="287001" y="235323"/>
                </a:lnTo>
                <a:lnTo>
                  <a:pt x="329868" y="278189"/>
                </a:lnTo>
                <a:lnTo>
                  <a:pt x="329868" y="152360"/>
                </a:lnTo>
                <a:lnTo>
                  <a:pt x="329868" y="26532"/>
                </a:lnTo>
                <a:lnTo>
                  <a:pt x="178200" y="26532"/>
                </a:lnTo>
                <a:lnTo>
                  <a:pt x="26532" y="26532"/>
                </a:lnTo>
                <a:lnTo>
                  <a:pt x="26532" y="119294"/>
                </a:lnTo>
                <a:moveTo>
                  <a:pt x="234919" y="66959"/>
                </a:moveTo>
                <a:cubicBezTo>
                  <a:pt x="225670" y="68902"/>
                  <a:pt x="217722" y="73252"/>
                  <a:pt x="211114" y="79989"/>
                </a:cubicBezTo>
                <a:cubicBezTo>
                  <a:pt x="199092" y="92247"/>
                  <a:pt x="194931" y="110482"/>
                  <a:pt x="200413" y="126886"/>
                </a:cubicBezTo>
                <a:cubicBezTo>
                  <a:pt x="209301" y="153478"/>
                  <a:pt x="239889" y="166069"/>
                  <a:pt x="264924" y="153439"/>
                </a:cubicBezTo>
                <a:cubicBezTo>
                  <a:pt x="276986" y="147354"/>
                  <a:pt x="285503" y="136776"/>
                  <a:pt x="288972" y="123572"/>
                </a:cubicBezTo>
                <a:cubicBezTo>
                  <a:pt x="290181" y="118966"/>
                  <a:pt x="290624" y="110317"/>
                  <a:pt x="289904" y="105387"/>
                </a:cubicBezTo>
                <a:cubicBezTo>
                  <a:pt x="287435" y="88509"/>
                  <a:pt x="275261" y="73962"/>
                  <a:pt x="258984" y="68438"/>
                </a:cubicBezTo>
                <a:cubicBezTo>
                  <a:pt x="257132" y="67810"/>
                  <a:pt x="254125" y="67034"/>
                  <a:pt x="252300" y="66714"/>
                </a:cubicBezTo>
                <a:cubicBezTo>
                  <a:pt x="247577" y="65886"/>
                  <a:pt x="239488" y="66000"/>
                  <a:pt x="234919" y="66959"/>
                </a:cubicBezTo>
                <a:moveTo>
                  <a:pt x="241432" y="92716"/>
                </a:moveTo>
                <a:cubicBezTo>
                  <a:pt x="237481" y="93131"/>
                  <a:pt x="233424" y="95174"/>
                  <a:pt x="230336" y="98303"/>
                </a:cubicBezTo>
                <a:cubicBezTo>
                  <a:pt x="226364" y="102329"/>
                  <a:pt x="224532" y="106714"/>
                  <a:pt x="224532" y="112193"/>
                </a:cubicBezTo>
                <a:cubicBezTo>
                  <a:pt x="224532" y="123111"/>
                  <a:pt x="233243" y="131846"/>
                  <a:pt x="244150" y="131863"/>
                </a:cubicBezTo>
                <a:cubicBezTo>
                  <a:pt x="249652" y="131873"/>
                  <a:pt x="254055" y="130052"/>
                  <a:pt x="258044" y="126115"/>
                </a:cubicBezTo>
                <a:cubicBezTo>
                  <a:pt x="262068" y="122148"/>
                  <a:pt x="263784" y="117960"/>
                  <a:pt x="263773" y="112131"/>
                </a:cubicBezTo>
                <a:cubicBezTo>
                  <a:pt x="263765" y="106257"/>
                  <a:pt x="261904" y="101917"/>
                  <a:pt x="257686" y="97932"/>
                </a:cubicBezTo>
                <a:cubicBezTo>
                  <a:pt x="253111" y="93611"/>
                  <a:pt x="248131" y="92013"/>
                  <a:pt x="241432" y="92716"/>
                </a:cubicBezTo>
                <a:moveTo>
                  <a:pt x="61082" y="215128"/>
                </a:moveTo>
                <a:lnTo>
                  <a:pt x="26532" y="249679"/>
                </a:lnTo>
                <a:lnTo>
                  <a:pt x="26532" y="289774"/>
                </a:lnTo>
                <a:lnTo>
                  <a:pt x="26532" y="329868"/>
                </a:lnTo>
                <a:lnTo>
                  <a:pt x="178200" y="329868"/>
                </a:lnTo>
                <a:lnTo>
                  <a:pt x="329868" y="329868"/>
                </a:lnTo>
                <a:lnTo>
                  <a:pt x="329868" y="322838"/>
                </a:lnTo>
                <a:lnTo>
                  <a:pt x="329868" y="315809"/>
                </a:lnTo>
                <a:lnTo>
                  <a:pt x="287000" y="272942"/>
                </a:lnTo>
                <a:lnTo>
                  <a:pt x="244133" y="230076"/>
                </a:lnTo>
                <a:lnTo>
                  <a:pt x="219582" y="254628"/>
                </a:lnTo>
                <a:cubicBezTo>
                  <a:pt x="206080" y="268132"/>
                  <a:pt x="194854" y="279180"/>
                  <a:pt x="194635" y="279180"/>
                </a:cubicBezTo>
                <a:cubicBezTo>
                  <a:pt x="194418" y="279180"/>
                  <a:pt x="172053" y="256993"/>
                  <a:pt x="144936" y="229878"/>
                </a:cubicBezTo>
                <a:lnTo>
                  <a:pt x="95632" y="180576"/>
                </a:lnTo>
                <a:lnTo>
                  <a:pt x="61082" y="21512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6" name="Grafik 100">
            <a:extLst>
              <a:ext uri="{FF2B5EF4-FFF2-40B4-BE49-F238E27FC236}">
                <a16:creationId xmlns:a16="http://schemas.microsoft.com/office/drawing/2014/main" id="{C250A284-F67C-22F0-3CEF-EA0010786F8F}"/>
              </a:ext>
            </a:extLst>
          </p:cNvPr>
          <p:cNvSpPr/>
          <p:nvPr userDrawn="1"/>
        </p:nvSpPr>
        <p:spPr>
          <a:xfrm>
            <a:off x="5683248" y="5451289"/>
            <a:ext cx="389861" cy="282741"/>
          </a:xfrm>
          <a:custGeom>
            <a:avLst/>
            <a:gdLst>
              <a:gd name="connsiteX0" fmla="*/ 70685 w 389861"/>
              <a:gd name="connsiteY0" fmla="*/ 70686 h 282741"/>
              <a:gd name="connsiteX1" fmla="*/ 0 w 389861"/>
              <a:gd name="connsiteY1" fmla="*/ 141371 h 282741"/>
              <a:gd name="connsiteX2" fmla="*/ 70685 w 389861"/>
              <a:gd name="connsiteY2" fmla="*/ 212057 h 282741"/>
              <a:gd name="connsiteX3" fmla="*/ 141370 w 389861"/>
              <a:gd name="connsiteY3" fmla="*/ 282742 h 282741"/>
              <a:gd name="connsiteX4" fmla="*/ 150676 w 389861"/>
              <a:gd name="connsiteY4" fmla="*/ 273437 h 282741"/>
              <a:gd name="connsiteX5" fmla="*/ 159982 w 389861"/>
              <a:gd name="connsiteY5" fmla="*/ 264131 h 282741"/>
              <a:gd name="connsiteX6" fmla="*/ 105137 w 389861"/>
              <a:gd name="connsiteY6" fmla="*/ 209285 h 282741"/>
              <a:gd name="connsiteX7" fmla="*/ 50292 w 389861"/>
              <a:gd name="connsiteY7" fmla="*/ 154439 h 282741"/>
              <a:gd name="connsiteX8" fmla="*/ 220076 w 389861"/>
              <a:gd name="connsiteY8" fmla="*/ 154439 h 282741"/>
              <a:gd name="connsiteX9" fmla="*/ 389861 w 389861"/>
              <a:gd name="connsiteY9" fmla="*/ 154439 h 282741"/>
              <a:gd name="connsiteX10" fmla="*/ 389861 w 389861"/>
              <a:gd name="connsiteY10" fmla="*/ 141371 h 282741"/>
              <a:gd name="connsiteX11" fmla="*/ 389861 w 389861"/>
              <a:gd name="connsiteY11" fmla="*/ 128303 h 282741"/>
              <a:gd name="connsiteX12" fmla="*/ 220076 w 389861"/>
              <a:gd name="connsiteY12" fmla="*/ 128303 h 282741"/>
              <a:gd name="connsiteX13" fmla="*/ 50292 w 389861"/>
              <a:gd name="connsiteY13" fmla="*/ 128303 h 282741"/>
              <a:gd name="connsiteX14" fmla="*/ 105137 w 389861"/>
              <a:gd name="connsiteY14" fmla="*/ 73458 h 282741"/>
              <a:gd name="connsiteX15" fmla="*/ 159982 w 389861"/>
              <a:gd name="connsiteY15" fmla="*/ 18612 h 282741"/>
              <a:gd name="connsiteX16" fmla="*/ 150676 w 389861"/>
              <a:gd name="connsiteY16" fmla="*/ 9306 h 282741"/>
              <a:gd name="connsiteX17" fmla="*/ 141370 w 389861"/>
              <a:gd name="connsiteY17" fmla="*/ 0 h 282741"/>
              <a:gd name="connsiteX18" fmla="*/ 70685 w 389861"/>
              <a:gd name="connsiteY18" fmla="*/ 70686 h 2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861" h="282741">
                <a:moveTo>
                  <a:pt x="70685" y="70686"/>
                </a:moveTo>
                <a:lnTo>
                  <a:pt x="0" y="141371"/>
                </a:lnTo>
                <a:lnTo>
                  <a:pt x="70685" y="212057"/>
                </a:lnTo>
                <a:lnTo>
                  <a:pt x="141370" y="282742"/>
                </a:lnTo>
                <a:lnTo>
                  <a:pt x="150676" y="273437"/>
                </a:lnTo>
                <a:lnTo>
                  <a:pt x="159982" y="264131"/>
                </a:lnTo>
                <a:lnTo>
                  <a:pt x="105137" y="209285"/>
                </a:lnTo>
                <a:lnTo>
                  <a:pt x="50292" y="154439"/>
                </a:lnTo>
                <a:lnTo>
                  <a:pt x="220076" y="154439"/>
                </a:lnTo>
                <a:lnTo>
                  <a:pt x="389861" y="154439"/>
                </a:lnTo>
                <a:lnTo>
                  <a:pt x="389861" y="141371"/>
                </a:lnTo>
                <a:lnTo>
                  <a:pt x="389861" y="128303"/>
                </a:lnTo>
                <a:lnTo>
                  <a:pt x="220076" y="128303"/>
                </a:lnTo>
                <a:lnTo>
                  <a:pt x="50292" y="128303"/>
                </a:lnTo>
                <a:lnTo>
                  <a:pt x="105137" y="73458"/>
                </a:lnTo>
                <a:lnTo>
                  <a:pt x="159982" y="18612"/>
                </a:lnTo>
                <a:lnTo>
                  <a:pt x="150676" y="9306"/>
                </a:lnTo>
                <a:lnTo>
                  <a:pt x="141370" y="0"/>
                </a:lnTo>
                <a:lnTo>
                  <a:pt x="70685" y="7068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7" name="Grafik 102">
            <a:extLst>
              <a:ext uri="{FF2B5EF4-FFF2-40B4-BE49-F238E27FC236}">
                <a16:creationId xmlns:a16="http://schemas.microsoft.com/office/drawing/2014/main" id="{BF23CF6A-5D7C-0BF3-E0A3-A343774BC7AD}"/>
              </a:ext>
            </a:extLst>
          </p:cNvPr>
          <p:cNvSpPr/>
          <p:nvPr userDrawn="1"/>
        </p:nvSpPr>
        <p:spPr>
          <a:xfrm>
            <a:off x="4600612" y="5403257"/>
            <a:ext cx="330264" cy="392832"/>
          </a:xfrm>
          <a:custGeom>
            <a:avLst/>
            <a:gdLst>
              <a:gd name="connsiteX0" fmla="*/ 151668 w 330264"/>
              <a:gd name="connsiteY0" fmla="*/ 128205 h 392832"/>
              <a:gd name="connsiteX1" fmla="*/ 151668 w 330264"/>
              <a:gd name="connsiteY1" fmla="*/ 256409 h 392832"/>
              <a:gd name="connsiteX2" fmla="*/ 89001 w 330264"/>
              <a:gd name="connsiteY2" fmla="*/ 193743 h 392832"/>
              <a:gd name="connsiteX3" fmla="*/ 25934 w 330264"/>
              <a:gd name="connsiteY3" fmla="*/ 131076 h 392832"/>
              <a:gd name="connsiteX4" fmla="*/ 7524 w 330264"/>
              <a:gd name="connsiteY4" fmla="*/ 149494 h 392832"/>
              <a:gd name="connsiteX5" fmla="*/ 86328 w 330264"/>
              <a:gd name="connsiteY5" fmla="*/ 228690 h 392832"/>
              <a:gd name="connsiteX6" fmla="*/ 165132 w 330264"/>
              <a:gd name="connsiteY6" fmla="*/ 307493 h 392832"/>
              <a:gd name="connsiteX7" fmla="*/ 243936 w 330264"/>
              <a:gd name="connsiteY7" fmla="*/ 228690 h 392832"/>
              <a:gd name="connsiteX8" fmla="*/ 322740 w 330264"/>
              <a:gd name="connsiteY8" fmla="*/ 149487 h 392832"/>
              <a:gd name="connsiteX9" fmla="*/ 304323 w 330264"/>
              <a:gd name="connsiteY9" fmla="*/ 131076 h 392832"/>
              <a:gd name="connsiteX10" fmla="*/ 241065 w 330264"/>
              <a:gd name="connsiteY10" fmla="*/ 193941 h 392832"/>
              <a:gd name="connsiteX11" fmla="*/ 178200 w 330264"/>
              <a:gd name="connsiteY11" fmla="*/ 256805 h 392832"/>
              <a:gd name="connsiteX12" fmla="*/ 178200 w 330264"/>
              <a:gd name="connsiteY12" fmla="*/ 128403 h 392832"/>
              <a:gd name="connsiteX13" fmla="*/ 178200 w 330264"/>
              <a:gd name="connsiteY13" fmla="*/ 0 h 392832"/>
              <a:gd name="connsiteX14" fmla="*/ 164934 w 330264"/>
              <a:gd name="connsiteY14" fmla="*/ 0 h 392832"/>
              <a:gd name="connsiteX15" fmla="*/ 151668 w 330264"/>
              <a:gd name="connsiteY15" fmla="*/ 0 h 392832"/>
              <a:gd name="connsiteX16" fmla="*/ 151668 w 330264"/>
              <a:gd name="connsiteY16" fmla="*/ 128205 h 392832"/>
              <a:gd name="connsiteX17" fmla="*/ 0 w 330264"/>
              <a:gd name="connsiteY17" fmla="*/ 379566 h 392832"/>
              <a:gd name="connsiteX18" fmla="*/ 0 w 330264"/>
              <a:gd name="connsiteY18" fmla="*/ 392832 h 392832"/>
              <a:gd name="connsiteX19" fmla="*/ 165132 w 330264"/>
              <a:gd name="connsiteY19" fmla="*/ 392832 h 392832"/>
              <a:gd name="connsiteX20" fmla="*/ 330264 w 330264"/>
              <a:gd name="connsiteY20" fmla="*/ 392832 h 392832"/>
              <a:gd name="connsiteX21" fmla="*/ 330264 w 330264"/>
              <a:gd name="connsiteY21" fmla="*/ 379566 h 392832"/>
              <a:gd name="connsiteX22" fmla="*/ 330264 w 330264"/>
              <a:gd name="connsiteY22" fmla="*/ 366300 h 392832"/>
              <a:gd name="connsiteX23" fmla="*/ 165132 w 330264"/>
              <a:gd name="connsiteY23" fmla="*/ 366300 h 392832"/>
              <a:gd name="connsiteX24" fmla="*/ 0 w 330264"/>
              <a:gd name="connsiteY24" fmla="*/ 366300 h 392832"/>
              <a:gd name="connsiteX25" fmla="*/ 0 w 330264"/>
              <a:gd name="connsiteY25" fmla="*/ 379566 h 39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0264" h="392832">
                <a:moveTo>
                  <a:pt x="151668" y="128205"/>
                </a:moveTo>
                <a:lnTo>
                  <a:pt x="151668" y="256409"/>
                </a:lnTo>
                <a:lnTo>
                  <a:pt x="89001" y="193743"/>
                </a:lnTo>
                <a:cubicBezTo>
                  <a:pt x="54534" y="159276"/>
                  <a:pt x="26154" y="131076"/>
                  <a:pt x="25934" y="131076"/>
                </a:cubicBezTo>
                <a:cubicBezTo>
                  <a:pt x="25417" y="131076"/>
                  <a:pt x="7524" y="148977"/>
                  <a:pt x="7524" y="149494"/>
                </a:cubicBezTo>
                <a:cubicBezTo>
                  <a:pt x="7524" y="149710"/>
                  <a:pt x="42986" y="185348"/>
                  <a:pt x="86328" y="228690"/>
                </a:cubicBezTo>
                <a:lnTo>
                  <a:pt x="165132" y="307493"/>
                </a:lnTo>
                <a:lnTo>
                  <a:pt x="243936" y="228690"/>
                </a:lnTo>
                <a:cubicBezTo>
                  <a:pt x="287278" y="185348"/>
                  <a:pt x="322740" y="149706"/>
                  <a:pt x="322740" y="149487"/>
                </a:cubicBezTo>
                <a:cubicBezTo>
                  <a:pt x="322740" y="148970"/>
                  <a:pt x="304841" y="131076"/>
                  <a:pt x="304323" y="131076"/>
                </a:cubicBezTo>
                <a:cubicBezTo>
                  <a:pt x="304107" y="131076"/>
                  <a:pt x="275641" y="159365"/>
                  <a:pt x="241065" y="193941"/>
                </a:cubicBezTo>
                <a:lnTo>
                  <a:pt x="178200" y="256805"/>
                </a:lnTo>
                <a:lnTo>
                  <a:pt x="178200" y="128403"/>
                </a:lnTo>
                <a:lnTo>
                  <a:pt x="178200" y="0"/>
                </a:lnTo>
                <a:lnTo>
                  <a:pt x="164934" y="0"/>
                </a:lnTo>
                <a:lnTo>
                  <a:pt x="151668" y="0"/>
                </a:lnTo>
                <a:lnTo>
                  <a:pt x="151668" y="128205"/>
                </a:lnTo>
                <a:moveTo>
                  <a:pt x="0" y="379566"/>
                </a:moveTo>
                <a:lnTo>
                  <a:pt x="0" y="392832"/>
                </a:lnTo>
                <a:lnTo>
                  <a:pt x="165132" y="392832"/>
                </a:lnTo>
                <a:lnTo>
                  <a:pt x="330264" y="392832"/>
                </a:lnTo>
                <a:lnTo>
                  <a:pt x="330264" y="379566"/>
                </a:lnTo>
                <a:lnTo>
                  <a:pt x="330264" y="366300"/>
                </a:lnTo>
                <a:lnTo>
                  <a:pt x="165132" y="366300"/>
                </a:lnTo>
                <a:lnTo>
                  <a:pt x="0" y="366300"/>
                </a:lnTo>
                <a:lnTo>
                  <a:pt x="0" y="37956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8" name="Grafik 104">
            <a:extLst>
              <a:ext uri="{FF2B5EF4-FFF2-40B4-BE49-F238E27FC236}">
                <a16:creationId xmlns:a16="http://schemas.microsoft.com/office/drawing/2014/main" id="{66133843-B741-0C51-595A-55146AFBF9F5}"/>
              </a:ext>
            </a:extLst>
          </p:cNvPr>
          <p:cNvSpPr/>
          <p:nvPr userDrawn="1"/>
        </p:nvSpPr>
        <p:spPr>
          <a:xfrm>
            <a:off x="5144410" y="5410104"/>
            <a:ext cx="365309" cy="365308"/>
          </a:xfrm>
          <a:custGeom>
            <a:avLst/>
            <a:gdLst>
              <a:gd name="connsiteX0" fmla="*/ 173051 w 365309"/>
              <a:gd name="connsiteY0" fmla="*/ 9307 h 365308"/>
              <a:gd name="connsiteX1" fmla="*/ 163750 w 365309"/>
              <a:gd name="connsiteY1" fmla="*/ 18615 h 365308"/>
              <a:gd name="connsiteX2" fmla="*/ 238987 w 365309"/>
              <a:gd name="connsiteY2" fmla="*/ 93853 h 365308"/>
              <a:gd name="connsiteX3" fmla="*/ 314225 w 365309"/>
              <a:gd name="connsiteY3" fmla="*/ 169092 h 365308"/>
              <a:gd name="connsiteX4" fmla="*/ 157113 w 365309"/>
              <a:gd name="connsiteY4" fmla="*/ 169092 h 365308"/>
              <a:gd name="connsiteX5" fmla="*/ 0 w 365309"/>
              <a:gd name="connsiteY5" fmla="*/ 169092 h 365308"/>
              <a:gd name="connsiteX6" fmla="*/ 0 w 365309"/>
              <a:gd name="connsiteY6" fmla="*/ 182358 h 365308"/>
              <a:gd name="connsiteX7" fmla="*/ 0 w 365309"/>
              <a:gd name="connsiteY7" fmla="*/ 195624 h 365308"/>
              <a:gd name="connsiteX8" fmla="*/ 157014 w 365309"/>
              <a:gd name="connsiteY8" fmla="*/ 195624 h 365308"/>
              <a:gd name="connsiteX9" fmla="*/ 314028 w 365309"/>
              <a:gd name="connsiteY9" fmla="*/ 195921 h 365308"/>
              <a:gd name="connsiteX10" fmla="*/ 238888 w 365309"/>
              <a:gd name="connsiteY10" fmla="*/ 271358 h 365308"/>
              <a:gd name="connsiteX11" fmla="*/ 163747 w 365309"/>
              <a:gd name="connsiteY11" fmla="*/ 346499 h 365308"/>
              <a:gd name="connsiteX12" fmla="*/ 173152 w 365309"/>
              <a:gd name="connsiteY12" fmla="*/ 355904 h 365308"/>
              <a:gd name="connsiteX13" fmla="*/ 182557 w 365309"/>
              <a:gd name="connsiteY13" fmla="*/ 365309 h 365308"/>
              <a:gd name="connsiteX14" fmla="*/ 273933 w 365309"/>
              <a:gd name="connsiteY14" fmla="*/ 273933 h 365308"/>
              <a:gd name="connsiteX15" fmla="*/ 365310 w 365309"/>
              <a:gd name="connsiteY15" fmla="*/ 182556 h 365308"/>
              <a:gd name="connsiteX16" fmla="*/ 274032 w 365309"/>
              <a:gd name="connsiteY16" fmla="*/ 91278 h 365308"/>
              <a:gd name="connsiteX17" fmla="*/ 182553 w 365309"/>
              <a:gd name="connsiteY17" fmla="*/ 0 h 365308"/>
              <a:gd name="connsiteX18" fmla="*/ 173051 w 365309"/>
              <a:gd name="connsiteY18" fmla="*/ 9307 h 36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309" h="365308">
                <a:moveTo>
                  <a:pt x="173051" y="9307"/>
                </a:moveTo>
                <a:lnTo>
                  <a:pt x="163750" y="18615"/>
                </a:lnTo>
                <a:lnTo>
                  <a:pt x="238987" y="93853"/>
                </a:lnTo>
                <a:lnTo>
                  <a:pt x="314225" y="169092"/>
                </a:lnTo>
                <a:lnTo>
                  <a:pt x="157113" y="169092"/>
                </a:lnTo>
                <a:lnTo>
                  <a:pt x="0" y="169092"/>
                </a:lnTo>
                <a:lnTo>
                  <a:pt x="0" y="182358"/>
                </a:lnTo>
                <a:lnTo>
                  <a:pt x="0" y="195624"/>
                </a:lnTo>
                <a:lnTo>
                  <a:pt x="157014" y="195624"/>
                </a:lnTo>
                <a:cubicBezTo>
                  <a:pt x="243372" y="195624"/>
                  <a:pt x="314028" y="195757"/>
                  <a:pt x="314028" y="195921"/>
                </a:cubicBezTo>
                <a:cubicBezTo>
                  <a:pt x="314028" y="196083"/>
                  <a:pt x="280215" y="230031"/>
                  <a:pt x="238888" y="271358"/>
                </a:cubicBezTo>
                <a:lnTo>
                  <a:pt x="163747" y="346499"/>
                </a:lnTo>
                <a:lnTo>
                  <a:pt x="173152" y="355904"/>
                </a:lnTo>
                <a:lnTo>
                  <a:pt x="182557" y="365309"/>
                </a:lnTo>
                <a:lnTo>
                  <a:pt x="273933" y="273933"/>
                </a:lnTo>
                <a:lnTo>
                  <a:pt x="365310" y="182556"/>
                </a:lnTo>
                <a:lnTo>
                  <a:pt x="274032" y="91278"/>
                </a:lnTo>
                <a:cubicBezTo>
                  <a:pt x="223830" y="41075"/>
                  <a:pt x="182664" y="0"/>
                  <a:pt x="182553" y="0"/>
                </a:cubicBezTo>
                <a:cubicBezTo>
                  <a:pt x="182442" y="0"/>
                  <a:pt x="178167" y="4188"/>
                  <a:pt x="173051" y="9307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99" name="Grafik 98">
            <a:extLst>
              <a:ext uri="{FF2B5EF4-FFF2-40B4-BE49-F238E27FC236}">
                <a16:creationId xmlns:a16="http://schemas.microsoft.com/office/drawing/2014/main" id="{78374599-66B2-2A20-838D-5F613C23D12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92339" y="3928734"/>
            <a:ext cx="396000" cy="396000"/>
          </a:xfrm>
          <a:prstGeom prst="rect">
            <a:avLst/>
          </a:prstGeom>
        </p:spPr>
      </p:pic>
      <p:sp>
        <p:nvSpPr>
          <p:cNvPr id="100" name="Grafik 108">
            <a:extLst>
              <a:ext uri="{FF2B5EF4-FFF2-40B4-BE49-F238E27FC236}">
                <a16:creationId xmlns:a16="http://schemas.microsoft.com/office/drawing/2014/main" id="{AA661C40-9B1E-51D8-9D36-0AB3536CE3F1}"/>
              </a:ext>
            </a:extLst>
          </p:cNvPr>
          <p:cNvSpPr/>
          <p:nvPr userDrawn="1"/>
        </p:nvSpPr>
        <p:spPr>
          <a:xfrm>
            <a:off x="3283652" y="5387098"/>
            <a:ext cx="356267" cy="389204"/>
          </a:xfrm>
          <a:custGeom>
            <a:avLst/>
            <a:gdLst>
              <a:gd name="connsiteX0" fmla="*/ 171404 w 356267"/>
              <a:gd name="connsiteY0" fmla="*/ 82 h 389204"/>
              <a:gd name="connsiteX1" fmla="*/ 121706 w 356267"/>
              <a:gd name="connsiteY1" fmla="*/ 13107 h 389204"/>
              <a:gd name="connsiteX2" fmla="*/ 52001 w 356267"/>
              <a:gd name="connsiteY2" fmla="*/ 103402 h 389204"/>
              <a:gd name="connsiteX3" fmla="*/ 51261 w 356267"/>
              <a:gd name="connsiteY3" fmla="*/ 147754 h 389204"/>
              <a:gd name="connsiteX4" fmla="*/ 112001 w 356267"/>
              <a:gd name="connsiteY4" fmla="*/ 250905 h 389204"/>
              <a:gd name="connsiteX5" fmla="*/ 172479 w 356267"/>
              <a:gd name="connsiteY5" fmla="*/ 305994 h 389204"/>
              <a:gd name="connsiteX6" fmla="*/ 178136 w 356267"/>
              <a:gd name="connsiteY6" fmla="*/ 310308 h 389204"/>
              <a:gd name="connsiteX7" fmla="*/ 183792 w 356267"/>
              <a:gd name="connsiteY7" fmla="*/ 305994 h 389204"/>
              <a:gd name="connsiteX8" fmla="*/ 232190 w 356267"/>
              <a:gd name="connsiteY8" fmla="*/ 263416 h 389204"/>
              <a:gd name="connsiteX9" fmla="*/ 292203 w 356267"/>
              <a:gd name="connsiteY9" fmla="*/ 184384 h 389204"/>
              <a:gd name="connsiteX10" fmla="*/ 306131 w 356267"/>
              <a:gd name="connsiteY10" fmla="*/ 141022 h 389204"/>
              <a:gd name="connsiteX11" fmla="*/ 305897 w 356267"/>
              <a:gd name="connsiteY11" fmla="*/ 113104 h 389204"/>
              <a:gd name="connsiteX12" fmla="*/ 278821 w 356267"/>
              <a:gd name="connsiteY12" fmla="*/ 48713 h 389204"/>
              <a:gd name="connsiteX13" fmla="*/ 193279 w 356267"/>
              <a:gd name="connsiteY13" fmla="*/ 860 h 389204"/>
              <a:gd name="connsiteX14" fmla="*/ 171404 w 356267"/>
              <a:gd name="connsiteY14" fmla="*/ 82 h 389204"/>
              <a:gd name="connsiteX15" fmla="*/ 169058 w 356267"/>
              <a:gd name="connsiteY15" fmla="*/ 26820 h 389204"/>
              <a:gd name="connsiteX16" fmla="*/ 114380 w 356267"/>
              <a:gd name="connsiteY16" fmla="*/ 48892 h 389204"/>
              <a:gd name="connsiteX17" fmla="*/ 98803 w 356267"/>
              <a:gd name="connsiteY17" fmla="*/ 64396 h 389204"/>
              <a:gd name="connsiteX18" fmla="*/ 82102 w 356267"/>
              <a:gd name="connsiteY18" fmla="*/ 93872 h 389204"/>
              <a:gd name="connsiteX19" fmla="*/ 76913 w 356267"/>
              <a:gd name="connsiteY19" fmla="*/ 114490 h 389204"/>
              <a:gd name="connsiteX20" fmla="*/ 76901 w 356267"/>
              <a:gd name="connsiteY20" fmla="*/ 141022 h 389204"/>
              <a:gd name="connsiteX21" fmla="*/ 126584 w 356267"/>
              <a:gd name="connsiteY21" fmla="*/ 227540 h 389204"/>
              <a:gd name="connsiteX22" fmla="*/ 160712 w 356267"/>
              <a:gd name="connsiteY22" fmla="*/ 261682 h 389204"/>
              <a:gd name="connsiteX23" fmla="*/ 178136 w 356267"/>
              <a:gd name="connsiteY23" fmla="*/ 276652 h 389204"/>
              <a:gd name="connsiteX24" fmla="*/ 195560 w 356267"/>
              <a:gd name="connsiteY24" fmla="*/ 261674 h 389204"/>
              <a:gd name="connsiteX25" fmla="*/ 229489 w 356267"/>
              <a:gd name="connsiteY25" fmla="*/ 227746 h 389204"/>
              <a:gd name="connsiteX26" fmla="*/ 277665 w 356267"/>
              <a:gd name="connsiteY26" fmla="*/ 148744 h 389204"/>
              <a:gd name="connsiteX27" fmla="*/ 280090 w 356267"/>
              <a:gd name="connsiteY27" fmla="*/ 128152 h 389204"/>
              <a:gd name="connsiteX28" fmla="*/ 277129 w 356267"/>
              <a:gd name="connsiteY28" fmla="*/ 103772 h 389204"/>
              <a:gd name="connsiteX29" fmla="*/ 269816 w 356267"/>
              <a:gd name="connsiteY29" fmla="*/ 83998 h 389204"/>
              <a:gd name="connsiteX30" fmla="*/ 244773 w 356267"/>
              <a:gd name="connsiteY30" fmla="*/ 51331 h 389204"/>
              <a:gd name="connsiteX31" fmla="*/ 212842 w 356267"/>
              <a:gd name="connsiteY31" fmla="*/ 32517 h 389204"/>
              <a:gd name="connsiteX32" fmla="*/ 169058 w 356267"/>
              <a:gd name="connsiteY32" fmla="*/ 26820 h 389204"/>
              <a:gd name="connsiteX33" fmla="*/ 156752 w 356267"/>
              <a:gd name="connsiteY33" fmla="*/ 128746 h 389204"/>
              <a:gd name="connsiteX34" fmla="*/ 156752 w 356267"/>
              <a:gd name="connsiteY34" fmla="*/ 150328 h 389204"/>
              <a:gd name="connsiteX35" fmla="*/ 178136 w 356267"/>
              <a:gd name="connsiteY35" fmla="*/ 150328 h 389204"/>
              <a:gd name="connsiteX36" fmla="*/ 199520 w 356267"/>
              <a:gd name="connsiteY36" fmla="*/ 150328 h 389204"/>
              <a:gd name="connsiteX37" fmla="*/ 199520 w 356267"/>
              <a:gd name="connsiteY37" fmla="*/ 128746 h 389204"/>
              <a:gd name="connsiteX38" fmla="*/ 199520 w 356267"/>
              <a:gd name="connsiteY38" fmla="*/ 107164 h 389204"/>
              <a:gd name="connsiteX39" fmla="*/ 178136 w 356267"/>
              <a:gd name="connsiteY39" fmla="*/ 107164 h 389204"/>
              <a:gd name="connsiteX40" fmla="*/ 156752 w 356267"/>
              <a:gd name="connsiteY40" fmla="*/ 107164 h 389204"/>
              <a:gd name="connsiteX41" fmla="*/ 156752 w 356267"/>
              <a:gd name="connsiteY41" fmla="*/ 128746 h 389204"/>
              <a:gd name="connsiteX42" fmla="*/ 68840 w 356267"/>
              <a:gd name="connsiteY42" fmla="*/ 275907 h 389204"/>
              <a:gd name="connsiteX43" fmla="*/ 28844 w 356267"/>
              <a:gd name="connsiteY43" fmla="*/ 290381 h 389204"/>
              <a:gd name="connsiteX44" fmla="*/ 48 w 356267"/>
              <a:gd name="connsiteY44" fmla="*/ 328101 h 389204"/>
              <a:gd name="connsiteX45" fmla="*/ 905 w 356267"/>
              <a:gd name="connsiteY45" fmla="*/ 334270 h 389204"/>
              <a:gd name="connsiteX46" fmla="*/ 151010 w 356267"/>
              <a:gd name="connsiteY46" fmla="*/ 388765 h 389204"/>
              <a:gd name="connsiteX47" fmla="*/ 205262 w 356267"/>
              <a:gd name="connsiteY47" fmla="*/ 388765 h 389204"/>
              <a:gd name="connsiteX48" fmla="*/ 275412 w 356267"/>
              <a:gd name="connsiteY48" fmla="*/ 380199 h 389204"/>
              <a:gd name="connsiteX49" fmla="*/ 353582 w 356267"/>
              <a:gd name="connsiteY49" fmla="*/ 339092 h 389204"/>
              <a:gd name="connsiteX50" fmla="*/ 356214 w 356267"/>
              <a:gd name="connsiteY50" fmla="*/ 328117 h 389204"/>
              <a:gd name="connsiteX51" fmla="*/ 342730 w 356267"/>
              <a:gd name="connsiteY51" fmla="*/ 300479 h 389204"/>
              <a:gd name="connsiteX52" fmla="*/ 298756 w 356267"/>
              <a:gd name="connsiteY52" fmla="*/ 279052 h 389204"/>
              <a:gd name="connsiteX53" fmla="*/ 280094 w 356267"/>
              <a:gd name="connsiteY53" fmla="*/ 274354 h 389204"/>
              <a:gd name="connsiteX54" fmla="*/ 274460 w 356267"/>
              <a:gd name="connsiteY54" fmla="*/ 299848 h 389204"/>
              <a:gd name="connsiteX55" fmla="*/ 282146 w 356267"/>
              <a:gd name="connsiteY55" fmla="*/ 301979 h 389204"/>
              <a:gd name="connsiteX56" fmla="*/ 325411 w 356267"/>
              <a:gd name="connsiteY56" fmla="*/ 320541 h 389204"/>
              <a:gd name="connsiteX57" fmla="*/ 329802 w 356267"/>
              <a:gd name="connsiteY57" fmla="*/ 326725 h 389204"/>
              <a:gd name="connsiteX58" fmla="*/ 308414 w 356267"/>
              <a:gd name="connsiteY58" fmla="*/ 342713 h 389204"/>
              <a:gd name="connsiteX59" fmla="*/ 47852 w 356267"/>
              <a:gd name="connsiteY59" fmla="*/ 342714 h 389204"/>
              <a:gd name="connsiteX60" fmla="*/ 26600 w 356267"/>
              <a:gd name="connsiteY60" fmla="*/ 327418 h 389204"/>
              <a:gd name="connsiteX61" fmla="*/ 30199 w 356267"/>
              <a:gd name="connsiteY61" fmla="*/ 321113 h 389204"/>
              <a:gd name="connsiteX62" fmla="*/ 74125 w 356267"/>
              <a:gd name="connsiteY62" fmla="*/ 301979 h 389204"/>
              <a:gd name="connsiteX63" fmla="*/ 81811 w 356267"/>
              <a:gd name="connsiteY63" fmla="*/ 299848 h 389204"/>
              <a:gd name="connsiteX64" fmla="*/ 77084 w 356267"/>
              <a:gd name="connsiteY64" fmla="*/ 277741 h 389204"/>
              <a:gd name="connsiteX65" fmla="*/ 75635 w 356267"/>
              <a:gd name="connsiteY65" fmla="*/ 274310 h 389204"/>
              <a:gd name="connsiteX66" fmla="*/ 68840 w 356267"/>
              <a:gd name="connsiteY66" fmla="*/ 275907 h 38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6267" h="389204">
                <a:moveTo>
                  <a:pt x="171404" y="82"/>
                </a:moveTo>
                <a:cubicBezTo>
                  <a:pt x="152953" y="1317"/>
                  <a:pt x="137575" y="5348"/>
                  <a:pt x="121706" y="13107"/>
                </a:cubicBezTo>
                <a:cubicBezTo>
                  <a:pt x="85767" y="30680"/>
                  <a:pt x="59961" y="64108"/>
                  <a:pt x="52001" y="103402"/>
                </a:cubicBezTo>
                <a:cubicBezTo>
                  <a:pt x="48909" y="118662"/>
                  <a:pt x="48656" y="133824"/>
                  <a:pt x="51261" y="147754"/>
                </a:cubicBezTo>
                <a:cubicBezTo>
                  <a:pt x="57067" y="178808"/>
                  <a:pt x="77611" y="213697"/>
                  <a:pt x="112001" y="250905"/>
                </a:cubicBezTo>
                <a:cubicBezTo>
                  <a:pt x="129693" y="270048"/>
                  <a:pt x="152064" y="290425"/>
                  <a:pt x="172479" y="305994"/>
                </a:cubicBezTo>
                <a:lnTo>
                  <a:pt x="178136" y="310308"/>
                </a:lnTo>
                <a:lnTo>
                  <a:pt x="183792" y="305994"/>
                </a:lnTo>
                <a:cubicBezTo>
                  <a:pt x="199918" y="293696"/>
                  <a:pt x="217036" y="278636"/>
                  <a:pt x="232190" y="263416"/>
                </a:cubicBezTo>
                <a:cubicBezTo>
                  <a:pt x="259968" y="235515"/>
                  <a:pt x="279527" y="209758"/>
                  <a:pt x="292203" y="184384"/>
                </a:cubicBezTo>
                <a:cubicBezTo>
                  <a:pt x="299733" y="169315"/>
                  <a:pt x="303995" y="156041"/>
                  <a:pt x="306131" y="141022"/>
                </a:cubicBezTo>
                <a:cubicBezTo>
                  <a:pt x="306887" y="135702"/>
                  <a:pt x="306750" y="119293"/>
                  <a:pt x="305897" y="113104"/>
                </a:cubicBezTo>
                <a:cubicBezTo>
                  <a:pt x="302534" y="88692"/>
                  <a:pt x="293417" y="67009"/>
                  <a:pt x="278821" y="48713"/>
                </a:cubicBezTo>
                <a:cubicBezTo>
                  <a:pt x="257424" y="21891"/>
                  <a:pt x="227283" y="5029"/>
                  <a:pt x="193279" y="860"/>
                </a:cubicBezTo>
                <a:cubicBezTo>
                  <a:pt x="188430" y="265"/>
                  <a:pt x="175522" y="-194"/>
                  <a:pt x="171404" y="82"/>
                </a:cubicBezTo>
                <a:moveTo>
                  <a:pt x="169058" y="26820"/>
                </a:moveTo>
                <a:cubicBezTo>
                  <a:pt x="149519" y="28555"/>
                  <a:pt x="129826" y="36504"/>
                  <a:pt x="114380" y="48892"/>
                </a:cubicBezTo>
                <a:cubicBezTo>
                  <a:pt x="109742" y="52611"/>
                  <a:pt x="102415" y="59904"/>
                  <a:pt x="98803" y="64396"/>
                </a:cubicBezTo>
                <a:cubicBezTo>
                  <a:pt x="92282" y="72504"/>
                  <a:pt x="85689" y="84141"/>
                  <a:pt x="82102" y="93872"/>
                </a:cubicBezTo>
                <a:cubicBezTo>
                  <a:pt x="80208" y="99009"/>
                  <a:pt x="77815" y="108518"/>
                  <a:pt x="76913" y="114490"/>
                </a:cubicBezTo>
                <a:cubicBezTo>
                  <a:pt x="75887" y="121278"/>
                  <a:pt x="75881" y="135506"/>
                  <a:pt x="76901" y="141022"/>
                </a:cubicBezTo>
                <a:cubicBezTo>
                  <a:pt x="81748" y="167224"/>
                  <a:pt x="97455" y="194574"/>
                  <a:pt x="126584" y="227540"/>
                </a:cubicBezTo>
                <a:cubicBezTo>
                  <a:pt x="133802" y="235707"/>
                  <a:pt x="151621" y="253533"/>
                  <a:pt x="160712" y="261682"/>
                </a:cubicBezTo>
                <a:cubicBezTo>
                  <a:pt x="168447" y="268614"/>
                  <a:pt x="177802" y="276652"/>
                  <a:pt x="178136" y="276652"/>
                </a:cubicBezTo>
                <a:cubicBezTo>
                  <a:pt x="178472" y="276652"/>
                  <a:pt x="187863" y="268580"/>
                  <a:pt x="195560" y="261674"/>
                </a:cubicBezTo>
                <a:cubicBezTo>
                  <a:pt x="204793" y="253389"/>
                  <a:pt x="222144" y="236038"/>
                  <a:pt x="229489" y="227746"/>
                </a:cubicBezTo>
                <a:cubicBezTo>
                  <a:pt x="255795" y="198041"/>
                  <a:pt x="271642" y="172054"/>
                  <a:pt x="277665" y="148744"/>
                </a:cubicBezTo>
                <a:cubicBezTo>
                  <a:pt x="279743" y="140702"/>
                  <a:pt x="280103" y="137641"/>
                  <a:pt x="280090" y="128152"/>
                </a:cubicBezTo>
                <a:cubicBezTo>
                  <a:pt x="280074" y="117869"/>
                  <a:pt x="279498" y="113129"/>
                  <a:pt x="277129" y="103772"/>
                </a:cubicBezTo>
                <a:cubicBezTo>
                  <a:pt x="275214" y="96206"/>
                  <a:pt x="273457" y="91454"/>
                  <a:pt x="269816" y="83998"/>
                </a:cubicBezTo>
                <a:cubicBezTo>
                  <a:pt x="263555" y="71172"/>
                  <a:pt x="255317" y="60426"/>
                  <a:pt x="244773" y="51331"/>
                </a:cubicBezTo>
                <a:cubicBezTo>
                  <a:pt x="235965" y="43733"/>
                  <a:pt x="223655" y="36479"/>
                  <a:pt x="212842" y="32517"/>
                </a:cubicBezTo>
                <a:cubicBezTo>
                  <a:pt x="199481" y="27621"/>
                  <a:pt x="183480" y="25540"/>
                  <a:pt x="169058" y="26820"/>
                </a:cubicBezTo>
                <a:moveTo>
                  <a:pt x="156752" y="128746"/>
                </a:moveTo>
                <a:lnTo>
                  <a:pt x="156752" y="150328"/>
                </a:lnTo>
                <a:lnTo>
                  <a:pt x="178136" y="150328"/>
                </a:lnTo>
                <a:lnTo>
                  <a:pt x="199520" y="150328"/>
                </a:lnTo>
                <a:lnTo>
                  <a:pt x="199520" y="128746"/>
                </a:lnTo>
                <a:lnTo>
                  <a:pt x="199520" y="107164"/>
                </a:lnTo>
                <a:lnTo>
                  <a:pt x="178136" y="107164"/>
                </a:lnTo>
                <a:lnTo>
                  <a:pt x="156752" y="107164"/>
                </a:lnTo>
                <a:lnTo>
                  <a:pt x="156752" y="128746"/>
                </a:lnTo>
                <a:moveTo>
                  <a:pt x="68840" y="275907"/>
                </a:moveTo>
                <a:cubicBezTo>
                  <a:pt x="52388" y="280097"/>
                  <a:pt x="39663" y="284703"/>
                  <a:pt x="28844" y="290381"/>
                </a:cubicBezTo>
                <a:cubicBezTo>
                  <a:pt x="8802" y="300902"/>
                  <a:pt x="-771" y="313443"/>
                  <a:pt x="48" y="328101"/>
                </a:cubicBezTo>
                <a:cubicBezTo>
                  <a:pt x="165" y="330187"/>
                  <a:pt x="551" y="332963"/>
                  <a:pt x="905" y="334270"/>
                </a:cubicBezTo>
                <a:cubicBezTo>
                  <a:pt x="8884" y="363670"/>
                  <a:pt x="65098" y="384079"/>
                  <a:pt x="151010" y="388765"/>
                </a:cubicBezTo>
                <a:cubicBezTo>
                  <a:pt x="161736" y="389351"/>
                  <a:pt x="194537" y="389351"/>
                  <a:pt x="205262" y="388765"/>
                </a:cubicBezTo>
                <a:cubicBezTo>
                  <a:pt x="232031" y="387305"/>
                  <a:pt x="254981" y="384502"/>
                  <a:pt x="275412" y="380199"/>
                </a:cubicBezTo>
                <a:cubicBezTo>
                  <a:pt x="318248" y="371176"/>
                  <a:pt x="345262" y="356971"/>
                  <a:pt x="353582" y="339092"/>
                </a:cubicBezTo>
                <a:cubicBezTo>
                  <a:pt x="355196" y="335625"/>
                  <a:pt x="355953" y="332468"/>
                  <a:pt x="356214" y="328117"/>
                </a:cubicBezTo>
                <a:cubicBezTo>
                  <a:pt x="356824" y="317967"/>
                  <a:pt x="352179" y="308444"/>
                  <a:pt x="342730" y="300479"/>
                </a:cubicBezTo>
                <a:cubicBezTo>
                  <a:pt x="332555" y="291902"/>
                  <a:pt x="318049" y="284833"/>
                  <a:pt x="298756" y="279052"/>
                </a:cubicBezTo>
                <a:cubicBezTo>
                  <a:pt x="291594" y="276905"/>
                  <a:pt x="280368" y="274079"/>
                  <a:pt x="280094" y="274354"/>
                </a:cubicBezTo>
                <a:cubicBezTo>
                  <a:pt x="279748" y="274700"/>
                  <a:pt x="274240" y="299628"/>
                  <a:pt x="274460" y="299848"/>
                </a:cubicBezTo>
                <a:cubicBezTo>
                  <a:pt x="274583" y="299971"/>
                  <a:pt x="278041" y="300929"/>
                  <a:pt x="282146" y="301979"/>
                </a:cubicBezTo>
                <a:cubicBezTo>
                  <a:pt x="301950" y="307040"/>
                  <a:pt x="317233" y="313596"/>
                  <a:pt x="325411" y="320541"/>
                </a:cubicBezTo>
                <a:cubicBezTo>
                  <a:pt x="327734" y="322514"/>
                  <a:pt x="329805" y="325430"/>
                  <a:pt x="329802" y="326725"/>
                </a:cubicBezTo>
                <a:cubicBezTo>
                  <a:pt x="329796" y="330540"/>
                  <a:pt x="320330" y="337615"/>
                  <a:pt x="308414" y="342713"/>
                </a:cubicBezTo>
                <a:cubicBezTo>
                  <a:pt x="245704" y="369535"/>
                  <a:pt x="110684" y="369536"/>
                  <a:pt x="47852" y="342714"/>
                </a:cubicBezTo>
                <a:cubicBezTo>
                  <a:pt x="36812" y="338000"/>
                  <a:pt x="27590" y="331363"/>
                  <a:pt x="26600" y="327418"/>
                </a:cubicBezTo>
                <a:cubicBezTo>
                  <a:pt x="26240" y="325980"/>
                  <a:pt x="27753" y="323328"/>
                  <a:pt x="30199" y="321113"/>
                </a:cubicBezTo>
                <a:cubicBezTo>
                  <a:pt x="37971" y="314076"/>
                  <a:pt x="53850" y="307158"/>
                  <a:pt x="74125" y="301979"/>
                </a:cubicBezTo>
                <a:cubicBezTo>
                  <a:pt x="78230" y="300929"/>
                  <a:pt x="81689" y="299971"/>
                  <a:pt x="81811" y="299848"/>
                </a:cubicBezTo>
                <a:cubicBezTo>
                  <a:pt x="82003" y="299657"/>
                  <a:pt x="80749" y="293792"/>
                  <a:pt x="77084" y="277741"/>
                </a:cubicBezTo>
                <a:cubicBezTo>
                  <a:pt x="76471" y="275057"/>
                  <a:pt x="76144" y="274284"/>
                  <a:pt x="75635" y="274310"/>
                </a:cubicBezTo>
                <a:cubicBezTo>
                  <a:pt x="75273" y="274329"/>
                  <a:pt x="72216" y="275047"/>
                  <a:pt x="68840" y="275907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1" name="Grafik 110">
            <a:extLst>
              <a:ext uri="{FF2B5EF4-FFF2-40B4-BE49-F238E27FC236}">
                <a16:creationId xmlns:a16="http://schemas.microsoft.com/office/drawing/2014/main" id="{C8F675B5-B0CD-2F3D-ACD2-657E4A05E491}"/>
              </a:ext>
            </a:extLst>
          </p:cNvPr>
          <p:cNvSpPr/>
          <p:nvPr userDrawn="1"/>
        </p:nvSpPr>
        <p:spPr>
          <a:xfrm>
            <a:off x="2032962" y="5414496"/>
            <a:ext cx="323064" cy="388332"/>
          </a:xfrm>
          <a:custGeom>
            <a:avLst/>
            <a:gdLst>
              <a:gd name="connsiteX0" fmla="*/ 151436 w 323064"/>
              <a:gd name="connsiteY0" fmla="*/ 290 h 388332"/>
              <a:gd name="connsiteX1" fmla="*/ 73224 w 323064"/>
              <a:gd name="connsiteY1" fmla="*/ 26216 h 388332"/>
              <a:gd name="connsiteX2" fmla="*/ 34000 w 323064"/>
              <a:gd name="connsiteY2" fmla="*/ 62226 h 388332"/>
              <a:gd name="connsiteX3" fmla="*/ 313 w 323064"/>
              <a:gd name="connsiteY3" fmla="*/ 149107 h 388332"/>
              <a:gd name="connsiteX4" fmla="*/ 1130 w 323064"/>
              <a:gd name="connsiteY4" fmla="*/ 179442 h 388332"/>
              <a:gd name="connsiteX5" fmla="*/ 61194 w 323064"/>
              <a:gd name="connsiteY5" fmla="*/ 294331 h 388332"/>
              <a:gd name="connsiteX6" fmla="*/ 134406 w 323064"/>
              <a:gd name="connsiteY6" fmla="*/ 367190 h 388332"/>
              <a:gd name="connsiteX7" fmla="*/ 161532 w 323064"/>
              <a:gd name="connsiteY7" fmla="*/ 388332 h 388332"/>
              <a:gd name="connsiteX8" fmla="*/ 188658 w 323064"/>
              <a:gd name="connsiteY8" fmla="*/ 367194 h 388332"/>
              <a:gd name="connsiteX9" fmla="*/ 287738 w 323064"/>
              <a:gd name="connsiteY9" fmla="*/ 259908 h 388332"/>
              <a:gd name="connsiteX10" fmla="*/ 322528 w 323064"/>
              <a:gd name="connsiteY10" fmla="*/ 174492 h 388332"/>
              <a:gd name="connsiteX11" fmla="*/ 321936 w 323064"/>
              <a:gd name="connsiteY11" fmla="*/ 140832 h 388332"/>
              <a:gd name="connsiteX12" fmla="*/ 298030 w 323064"/>
              <a:gd name="connsiteY12" fmla="*/ 74920 h 388332"/>
              <a:gd name="connsiteX13" fmla="*/ 233045 w 323064"/>
              <a:gd name="connsiteY13" fmla="*/ 16631 h 388332"/>
              <a:gd name="connsiteX14" fmla="*/ 151436 w 323064"/>
              <a:gd name="connsiteY14" fmla="*/ 290 h 388332"/>
              <a:gd name="connsiteX15" fmla="*/ 153810 w 323064"/>
              <a:gd name="connsiteY15" fmla="*/ 26621 h 388332"/>
              <a:gd name="connsiteX16" fmla="*/ 147672 w 323064"/>
              <a:gd name="connsiteY16" fmla="*/ 27210 h 388332"/>
              <a:gd name="connsiteX17" fmla="*/ 50766 w 323064"/>
              <a:gd name="connsiteY17" fmla="*/ 84133 h 388332"/>
              <a:gd name="connsiteX18" fmla="*/ 26881 w 323064"/>
              <a:gd name="connsiteY18" fmla="*/ 149148 h 388332"/>
              <a:gd name="connsiteX19" fmla="*/ 27249 w 323064"/>
              <a:gd name="connsiteY19" fmla="*/ 174306 h 388332"/>
              <a:gd name="connsiteX20" fmla="*/ 36814 w 323064"/>
              <a:gd name="connsiteY20" fmla="*/ 207756 h 388332"/>
              <a:gd name="connsiteX21" fmla="*/ 141534 w 323064"/>
              <a:gd name="connsiteY21" fmla="*/ 338243 h 388332"/>
              <a:gd name="connsiteX22" fmla="*/ 161532 w 323064"/>
              <a:gd name="connsiteY22" fmla="*/ 355068 h 388332"/>
              <a:gd name="connsiteX23" fmla="*/ 181530 w 323064"/>
              <a:gd name="connsiteY23" fmla="*/ 338245 h 388332"/>
              <a:gd name="connsiteX24" fmla="*/ 280330 w 323064"/>
              <a:gd name="connsiteY24" fmla="*/ 220230 h 388332"/>
              <a:gd name="connsiteX25" fmla="*/ 296590 w 323064"/>
              <a:gd name="connsiteY25" fmla="*/ 161028 h 388332"/>
              <a:gd name="connsiteX26" fmla="*/ 283511 w 323064"/>
              <a:gd name="connsiteY26" fmla="*/ 103362 h 388332"/>
              <a:gd name="connsiteX27" fmla="*/ 177372 w 323064"/>
              <a:gd name="connsiteY27" fmla="*/ 27387 h 388332"/>
              <a:gd name="connsiteX28" fmla="*/ 153810 w 323064"/>
              <a:gd name="connsiteY28" fmla="*/ 26621 h 388332"/>
              <a:gd name="connsiteX29" fmla="*/ 154800 w 323064"/>
              <a:gd name="connsiteY29" fmla="*/ 86983 h 388332"/>
              <a:gd name="connsiteX30" fmla="*/ 110691 w 323064"/>
              <a:gd name="connsiteY30" fmla="*/ 121547 h 388332"/>
              <a:gd name="connsiteX31" fmla="*/ 107155 w 323064"/>
              <a:gd name="connsiteY31" fmla="*/ 142710 h 388332"/>
              <a:gd name="connsiteX32" fmla="*/ 107082 w 323064"/>
              <a:gd name="connsiteY32" fmla="*/ 149346 h 388332"/>
              <a:gd name="connsiteX33" fmla="*/ 120191 w 323064"/>
              <a:gd name="connsiteY33" fmla="*/ 149450 h 388332"/>
              <a:gd name="connsiteX34" fmla="*/ 133300 w 323064"/>
              <a:gd name="connsiteY34" fmla="*/ 149555 h 388332"/>
              <a:gd name="connsiteX35" fmla="*/ 133531 w 323064"/>
              <a:gd name="connsiteY35" fmla="*/ 142916 h 388332"/>
              <a:gd name="connsiteX36" fmla="*/ 139941 w 323064"/>
              <a:gd name="connsiteY36" fmla="*/ 123310 h 388332"/>
              <a:gd name="connsiteX37" fmla="*/ 183124 w 323064"/>
              <a:gd name="connsiteY37" fmla="*/ 123310 h 388332"/>
              <a:gd name="connsiteX38" fmla="*/ 189469 w 323064"/>
              <a:gd name="connsiteY38" fmla="*/ 139975 h 388332"/>
              <a:gd name="connsiteX39" fmla="*/ 189716 w 323064"/>
              <a:gd name="connsiteY39" fmla="*/ 143802 h 388332"/>
              <a:gd name="connsiteX40" fmla="*/ 169089 w 323064"/>
              <a:gd name="connsiteY40" fmla="*/ 164393 h 388332"/>
              <a:gd name="connsiteX41" fmla="*/ 148464 w 323064"/>
              <a:gd name="connsiteY41" fmla="*/ 184983 h 388332"/>
              <a:gd name="connsiteX42" fmla="*/ 148464 w 323064"/>
              <a:gd name="connsiteY42" fmla="*/ 200132 h 388332"/>
              <a:gd name="connsiteX43" fmla="*/ 148464 w 323064"/>
              <a:gd name="connsiteY43" fmla="*/ 215280 h 388332"/>
              <a:gd name="connsiteX44" fmla="*/ 161532 w 323064"/>
              <a:gd name="connsiteY44" fmla="*/ 215280 h 388332"/>
              <a:gd name="connsiteX45" fmla="*/ 174600 w 323064"/>
              <a:gd name="connsiteY45" fmla="*/ 215280 h 388332"/>
              <a:gd name="connsiteX46" fmla="*/ 174600 w 323064"/>
              <a:gd name="connsiteY46" fmla="*/ 205676 h 388332"/>
              <a:gd name="connsiteX47" fmla="*/ 174600 w 323064"/>
              <a:gd name="connsiteY47" fmla="*/ 196071 h 388332"/>
              <a:gd name="connsiteX48" fmla="*/ 195429 w 323064"/>
              <a:gd name="connsiteY48" fmla="*/ 175283 h 388332"/>
              <a:gd name="connsiteX49" fmla="*/ 216258 w 323064"/>
              <a:gd name="connsiteY49" fmla="*/ 154494 h 388332"/>
              <a:gd name="connsiteX50" fmla="*/ 216039 w 323064"/>
              <a:gd name="connsiteY50" fmla="*/ 144990 h 388332"/>
              <a:gd name="connsiteX51" fmla="*/ 212392 w 323064"/>
              <a:gd name="connsiteY51" fmla="*/ 121592 h 388332"/>
              <a:gd name="connsiteX52" fmla="*/ 172709 w 323064"/>
              <a:gd name="connsiteY52" fmla="*/ 87763 h 388332"/>
              <a:gd name="connsiteX53" fmla="*/ 154800 w 323064"/>
              <a:gd name="connsiteY53" fmla="*/ 86983 h 388332"/>
              <a:gd name="connsiteX54" fmla="*/ 148464 w 323064"/>
              <a:gd name="connsiteY54" fmla="*/ 248346 h 388332"/>
              <a:gd name="connsiteX55" fmla="*/ 148464 w 323064"/>
              <a:gd name="connsiteY55" fmla="*/ 264780 h 388332"/>
              <a:gd name="connsiteX56" fmla="*/ 161532 w 323064"/>
              <a:gd name="connsiteY56" fmla="*/ 264780 h 388332"/>
              <a:gd name="connsiteX57" fmla="*/ 174600 w 323064"/>
              <a:gd name="connsiteY57" fmla="*/ 264780 h 388332"/>
              <a:gd name="connsiteX58" fmla="*/ 174600 w 323064"/>
              <a:gd name="connsiteY58" fmla="*/ 248346 h 388332"/>
              <a:gd name="connsiteX59" fmla="*/ 174600 w 323064"/>
              <a:gd name="connsiteY59" fmla="*/ 231912 h 388332"/>
              <a:gd name="connsiteX60" fmla="*/ 161532 w 323064"/>
              <a:gd name="connsiteY60" fmla="*/ 231912 h 388332"/>
              <a:gd name="connsiteX61" fmla="*/ 148464 w 323064"/>
              <a:gd name="connsiteY61" fmla="*/ 231912 h 388332"/>
              <a:gd name="connsiteX62" fmla="*/ 148464 w 323064"/>
              <a:gd name="connsiteY62" fmla="*/ 248346 h 38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23064" h="388332">
                <a:moveTo>
                  <a:pt x="151436" y="290"/>
                </a:moveTo>
                <a:cubicBezTo>
                  <a:pt x="124017" y="1855"/>
                  <a:pt x="96357" y="11024"/>
                  <a:pt x="73224" y="26216"/>
                </a:cubicBezTo>
                <a:cubicBezTo>
                  <a:pt x="58306" y="36014"/>
                  <a:pt x="45120" y="48119"/>
                  <a:pt x="34000" y="62226"/>
                </a:cubicBezTo>
                <a:cubicBezTo>
                  <a:pt x="14633" y="86796"/>
                  <a:pt x="2783" y="117358"/>
                  <a:pt x="313" y="149107"/>
                </a:cubicBezTo>
                <a:cubicBezTo>
                  <a:pt x="-337" y="157459"/>
                  <a:pt x="69" y="172517"/>
                  <a:pt x="1130" y="179442"/>
                </a:cubicBezTo>
                <a:cubicBezTo>
                  <a:pt x="6519" y="214595"/>
                  <a:pt x="26355" y="252537"/>
                  <a:pt x="61194" y="294331"/>
                </a:cubicBezTo>
                <a:cubicBezTo>
                  <a:pt x="80849" y="317910"/>
                  <a:pt x="106804" y="343739"/>
                  <a:pt x="134406" y="367190"/>
                </a:cubicBezTo>
                <a:cubicBezTo>
                  <a:pt x="144631" y="375877"/>
                  <a:pt x="160612" y="388332"/>
                  <a:pt x="161532" y="388332"/>
                </a:cubicBezTo>
                <a:cubicBezTo>
                  <a:pt x="162451" y="388332"/>
                  <a:pt x="178389" y="375912"/>
                  <a:pt x="188658" y="367194"/>
                </a:cubicBezTo>
                <a:cubicBezTo>
                  <a:pt x="230096" y="332013"/>
                  <a:pt x="264887" y="294340"/>
                  <a:pt x="287738" y="259908"/>
                </a:cubicBezTo>
                <a:cubicBezTo>
                  <a:pt x="308052" y="229297"/>
                  <a:pt x="319414" y="201404"/>
                  <a:pt x="322528" y="174492"/>
                </a:cubicBezTo>
                <a:cubicBezTo>
                  <a:pt x="323445" y="166573"/>
                  <a:pt x="323147" y="149664"/>
                  <a:pt x="321936" y="140832"/>
                </a:cubicBezTo>
                <a:cubicBezTo>
                  <a:pt x="318626" y="116688"/>
                  <a:pt x="310674" y="94764"/>
                  <a:pt x="298030" y="74920"/>
                </a:cubicBezTo>
                <a:cubicBezTo>
                  <a:pt x="282192" y="50068"/>
                  <a:pt x="259199" y="29444"/>
                  <a:pt x="233045" y="16631"/>
                </a:cubicBezTo>
                <a:cubicBezTo>
                  <a:pt x="207339" y="4038"/>
                  <a:pt x="180372" y="-1362"/>
                  <a:pt x="151436" y="290"/>
                </a:cubicBezTo>
                <a:moveTo>
                  <a:pt x="153810" y="26621"/>
                </a:moveTo>
                <a:cubicBezTo>
                  <a:pt x="152939" y="26708"/>
                  <a:pt x="150177" y="26973"/>
                  <a:pt x="147672" y="27210"/>
                </a:cubicBezTo>
                <a:cubicBezTo>
                  <a:pt x="109402" y="30831"/>
                  <a:pt x="73251" y="52065"/>
                  <a:pt x="50766" y="84133"/>
                </a:cubicBezTo>
                <a:cubicBezTo>
                  <a:pt x="37346" y="103271"/>
                  <a:pt x="29015" y="125952"/>
                  <a:pt x="26881" y="149148"/>
                </a:cubicBezTo>
                <a:cubicBezTo>
                  <a:pt x="26193" y="156635"/>
                  <a:pt x="26365" y="168370"/>
                  <a:pt x="27249" y="174306"/>
                </a:cubicBezTo>
                <a:cubicBezTo>
                  <a:pt x="28865" y="185142"/>
                  <a:pt x="32229" y="196908"/>
                  <a:pt x="36814" y="207756"/>
                </a:cubicBezTo>
                <a:cubicBezTo>
                  <a:pt x="53412" y="247026"/>
                  <a:pt x="90319" y="293014"/>
                  <a:pt x="141534" y="338243"/>
                </a:cubicBezTo>
                <a:cubicBezTo>
                  <a:pt x="150182" y="345880"/>
                  <a:pt x="161103" y="355068"/>
                  <a:pt x="161532" y="355068"/>
                </a:cubicBezTo>
                <a:cubicBezTo>
                  <a:pt x="161961" y="355068"/>
                  <a:pt x="172874" y="345887"/>
                  <a:pt x="181530" y="338245"/>
                </a:cubicBezTo>
                <a:cubicBezTo>
                  <a:pt x="227527" y="297631"/>
                  <a:pt x="261794" y="256700"/>
                  <a:pt x="280330" y="220230"/>
                </a:cubicBezTo>
                <a:cubicBezTo>
                  <a:pt x="291655" y="197944"/>
                  <a:pt x="296586" y="179994"/>
                  <a:pt x="296590" y="161028"/>
                </a:cubicBezTo>
                <a:cubicBezTo>
                  <a:pt x="296595" y="140650"/>
                  <a:pt x="292305" y="121739"/>
                  <a:pt x="283511" y="103362"/>
                </a:cubicBezTo>
                <a:cubicBezTo>
                  <a:pt x="263496" y="61539"/>
                  <a:pt x="223492" y="32904"/>
                  <a:pt x="177372" y="27387"/>
                </a:cubicBezTo>
                <a:cubicBezTo>
                  <a:pt x="172279" y="26778"/>
                  <a:pt x="157169" y="26287"/>
                  <a:pt x="153810" y="26621"/>
                </a:cubicBezTo>
                <a:moveTo>
                  <a:pt x="154800" y="86983"/>
                </a:moveTo>
                <a:cubicBezTo>
                  <a:pt x="134606" y="89796"/>
                  <a:pt x="117637" y="103093"/>
                  <a:pt x="110691" y="121547"/>
                </a:cubicBezTo>
                <a:cubicBezTo>
                  <a:pt x="108127" y="128358"/>
                  <a:pt x="107254" y="133583"/>
                  <a:pt x="107155" y="142710"/>
                </a:cubicBezTo>
                <a:lnTo>
                  <a:pt x="107082" y="149346"/>
                </a:lnTo>
                <a:lnTo>
                  <a:pt x="120191" y="149450"/>
                </a:lnTo>
                <a:lnTo>
                  <a:pt x="133300" y="149555"/>
                </a:lnTo>
                <a:lnTo>
                  <a:pt x="133531" y="142916"/>
                </a:lnTo>
                <a:cubicBezTo>
                  <a:pt x="133865" y="133268"/>
                  <a:pt x="135271" y="128972"/>
                  <a:pt x="139941" y="123310"/>
                </a:cubicBezTo>
                <a:cubicBezTo>
                  <a:pt x="151107" y="109773"/>
                  <a:pt x="171958" y="109773"/>
                  <a:pt x="183124" y="123310"/>
                </a:cubicBezTo>
                <a:cubicBezTo>
                  <a:pt x="187156" y="128198"/>
                  <a:pt x="189024" y="133103"/>
                  <a:pt x="189469" y="139975"/>
                </a:cubicBezTo>
                <a:lnTo>
                  <a:pt x="189716" y="143802"/>
                </a:lnTo>
                <a:lnTo>
                  <a:pt x="169089" y="164393"/>
                </a:lnTo>
                <a:lnTo>
                  <a:pt x="148464" y="184983"/>
                </a:lnTo>
                <a:lnTo>
                  <a:pt x="148464" y="200132"/>
                </a:lnTo>
                <a:lnTo>
                  <a:pt x="148464" y="215280"/>
                </a:lnTo>
                <a:lnTo>
                  <a:pt x="161532" y="215280"/>
                </a:lnTo>
                <a:lnTo>
                  <a:pt x="174600" y="215280"/>
                </a:lnTo>
                <a:lnTo>
                  <a:pt x="174600" y="205676"/>
                </a:lnTo>
                <a:lnTo>
                  <a:pt x="174600" y="196071"/>
                </a:lnTo>
                <a:lnTo>
                  <a:pt x="195429" y="175283"/>
                </a:lnTo>
                <a:lnTo>
                  <a:pt x="216258" y="154494"/>
                </a:lnTo>
                <a:lnTo>
                  <a:pt x="216039" y="144990"/>
                </a:lnTo>
                <a:cubicBezTo>
                  <a:pt x="215767" y="133172"/>
                  <a:pt x="215073" y="128717"/>
                  <a:pt x="212392" y="121592"/>
                </a:cubicBezTo>
                <a:cubicBezTo>
                  <a:pt x="206007" y="104631"/>
                  <a:pt x="190642" y="91533"/>
                  <a:pt x="172709" y="87763"/>
                </a:cubicBezTo>
                <a:cubicBezTo>
                  <a:pt x="168291" y="86833"/>
                  <a:pt x="158828" y="86422"/>
                  <a:pt x="154800" y="86983"/>
                </a:cubicBezTo>
                <a:moveTo>
                  <a:pt x="148464" y="248346"/>
                </a:moveTo>
                <a:lnTo>
                  <a:pt x="148464" y="264780"/>
                </a:lnTo>
                <a:lnTo>
                  <a:pt x="161532" y="264780"/>
                </a:lnTo>
                <a:lnTo>
                  <a:pt x="174600" y="264780"/>
                </a:lnTo>
                <a:lnTo>
                  <a:pt x="174600" y="248346"/>
                </a:lnTo>
                <a:lnTo>
                  <a:pt x="174600" y="231912"/>
                </a:lnTo>
                <a:lnTo>
                  <a:pt x="161532" y="231912"/>
                </a:lnTo>
                <a:lnTo>
                  <a:pt x="148464" y="231912"/>
                </a:lnTo>
                <a:lnTo>
                  <a:pt x="148464" y="24834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2" name="Grafik 112">
            <a:extLst>
              <a:ext uri="{FF2B5EF4-FFF2-40B4-BE49-F238E27FC236}">
                <a16:creationId xmlns:a16="http://schemas.microsoft.com/office/drawing/2014/main" id="{46621842-1A01-D709-3AAB-016D0996E555}"/>
              </a:ext>
            </a:extLst>
          </p:cNvPr>
          <p:cNvSpPr/>
          <p:nvPr userDrawn="1"/>
        </p:nvSpPr>
        <p:spPr>
          <a:xfrm>
            <a:off x="1417740" y="5476450"/>
            <a:ext cx="389664" cy="323135"/>
          </a:xfrm>
          <a:custGeom>
            <a:avLst/>
            <a:gdLst>
              <a:gd name="connsiteX0" fmla="*/ 0 w 389664"/>
              <a:gd name="connsiteY0" fmla="*/ 161568 h 323135"/>
              <a:gd name="connsiteX1" fmla="*/ 0 w 389664"/>
              <a:gd name="connsiteY1" fmla="*/ 323136 h 323135"/>
              <a:gd name="connsiteX2" fmla="*/ 194832 w 389664"/>
              <a:gd name="connsiteY2" fmla="*/ 323136 h 323135"/>
              <a:gd name="connsiteX3" fmla="*/ 389664 w 389664"/>
              <a:gd name="connsiteY3" fmla="*/ 323136 h 323135"/>
              <a:gd name="connsiteX4" fmla="*/ 389664 w 389664"/>
              <a:gd name="connsiteY4" fmla="*/ 161568 h 323135"/>
              <a:gd name="connsiteX5" fmla="*/ 389664 w 389664"/>
              <a:gd name="connsiteY5" fmla="*/ 0 h 323135"/>
              <a:gd name="connsiteX6" fmla="*/ 194832 w 389664"/>
              <a:gd name="connsiteY6" fmla="*/ 0 h 323135"/>
              <a:gd name="connsiteX7" fmla="*/ 0 w 389664"/>
              <a:gd name="connsiteY7" fmla="*/ 0 h 323135"/>
              <a:gd name="connsiteX8" fmla="*/ 0 w 389664"/>
              <a:gd name="connsiteY8" fmla="*/ 161568 h 323135"/>
              <a:gd name="connsiteX9" fmla="*/ 26626 w 389664"/>
              <a:gd name="connsiteY9" fmla="*/ 40445 h 323135"/>
              <a:gd name="connsiteX10" fmla="*/ 26730 w 389664"/>
              <a:gd name="connsiteY10" fmla="*/ 54755 h 323135"/>
              <a:gd name="connsiteX11" fmla="*/ 110781 w 389664"/>
              <a:gd name="connsiteY11" fmla="*/ 100601 h 323135"/>
              <a:gd name="connsiteX12" fmla="*/ 194832 w 389664"/>
              <a:gd name="connsiteY12" fmla="*/ 146449 h 323135"/>
              <a:gd name="connsiteX13" fmla="*/ 278883 w 389664"/>
              <a:gd name="connsiteY13" fmla="*/ 100601 h 323135"/>
              <a:gd name="connsiteX14" fmla="*/ 362934 w 389664"/>
              <a:gd name="connsiteY14" fmla="*/ 54755 h 323135"/>
              <a:gd name="connsiteX15" fmla="*/ 363038 w 389664"/>
              <a:gd name="connsiteY15" fmla="*/ 40445 h 323135"/>
              <a:gd name="connsiteX16" fmla="*/ 363141 w 389664"/>
              <a:gd name="connsiteY16" fmla="*/ 26136 h 323135"/>
              <a:gd name="connsiteX17" fmla="*/ 194832 w 389664"/>
              <a:gd name="connsiteY17" fmla="*/ 26136 h 323135"/>
              <a:gd name="connsiteX18" fmla="*/ 26522 w 389664"/>
              <a:gd name="connsiteY18" fmla="*/ 26136 h 323135"/>
              <a:gd name="connsiteX19" fmla="*/ 26626 w 389664"/>
              <a:gd name="connsiteY19" fmla="*/ 40445 h 323135"/>
              <a:gd name="connsiteX20" fmla="*/ 26532 w 389664"/>
              <a:gd name="connsiteY20" fmla="*/ 191070 h 323135"/>
              <a:gd name="connsiteX21" fmla="*/ 26532 w 389664"/>
              <a:gd name="connsiteY21" fmla="*/ 297000 h 323135"/>
              <a:gd name="connsiteX22" fmla="*/ 194832 w 389664"/>
              <a:gd name="connsiteY22" fmla="*/ 297000 h 323135"/>
              <a:gd name="connsiteX23" fmla="*/ 363132 w 389664"/>
              <a:gd name="connsiteY23" fmla="*/ 297000 h 323135"/>
              <a:gd name="connsiteX24" fmla="*/ 363132 w 389664"/>
              <a:gd name="connsiteY24" fmla="*/ 191028 h 323135"/>
              <a:gd name="connsiteX25" fmla="*/ 362501 w 389664"/>
              <a:gd name="connsiteY25" fmla="*/ 85298 h 323135"/>
              <a:gd name="connsiteX26" fmla="*/ 278334 w 389664"/>
              <a:gd name="connsiteY26" fmla="*/ 131105 h 323135"/>
              <a:gd name="connsiteX27" fmla="*/ 194800 w 389664"/>
              <a:gd name="connsiteY27" fmla="*/ 176670 h 323135"/>
              <a:gd name="connsiteX28" fmla="*/ 110897 w 389664"/>
              <a:gd name="connsiteY28" fmla="*/ 130906 h 323135"/>
              <a:gd name="connsiteX29" fmla="*/ 26764 w 389664"/>
              <a:gd name="connsiteY29" fmla="*/ 85140 h 323135"/>
              <a:gd name="connsiteX30" fmla="*/ 26532 w 389664"/>
              <a:gd name="connsiteY30" fmla="*/ 191070 h 32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9664" h="323135">
                <a:moveTo>
                  <a:pt x="0" y="161568"/>
                </a:moveTo>
                <a:lnTo>
                  <a:pt x="0" y="323136"/>
                </a:lnTo>
                <a:lnTo>
                  <a:pt x="194832" y="323136"/>
                </a:lnTo>
                <a:lnTo>
                  <a:pt x="389664" y="323136"/>
                </a:lnTo>
                <a:lnTo>
                  <a:pt x="389664" y="161568"/>
                </a:lnTo>
                <a:lnTo>
                  <a:pt x="389664" y="0"/>
                </a:lnTo>
                <a:lnTo>
                  <a:pt x="194832" y="0"/>
                </a:lnTo>
                <a:lnTo>
                  <a:pt x="0" y="0"/>
                </a:lnTo>
                <a:lnTo>
                  <a:pt x="0" y="161568"/>
                </a:lnTo>
                <a:moveTo>
                  <a:pt x="26626" y="40445"/>
                </a:moveTo>
                <a:lnTo>
                  <a:pt x="26730" y="54755"/>
                </a:lnTo>
                <a:lnTo>
                  <a:pt x="110781" y="100601"/>
                </a:lnTo>
                <a:lnTo>
                  <a:pt x="194832" y="146449"/>
                </a:lnTo>
                <a:lnTo>
                  <a:pt x="278883" y="100601"/>
                </a:lnTo>
                <a:lnTo>
                  <a:pt x="362934" y="54755"/>
                </a:lnTo>
                <a:lnTo>
                  <a:pt x="363038" y="40445"/>
                </a:lnTo>
                <a:lnTo>
                  <a:pt x="363141" y="26136"/>
                </a:lnTo>
                <a:lnTo>
                  <a:pt x="194832" y="26136"/>
                </a:lnTo>
                <a:lnTo>
                  <a:pt x="26522" y="26136"/>
                </a:lnTo>
                <a:lnTo>
                  <a:pt x="26626" y="40445"/>
                </a:lnTo>
                <a:moveTo>
                  <a:pt x="26532" y="191070"/>
                </a:moveTo>
                <a:lnTo>
                  <a:pt x="26532" y="297000"/>
                </a:lnTo>
                <a:lnTo>
                  <a:pt x="194832" y="297000"/>
                </a:lnTo>
                <a:lnTo>
                  <a:pt x="363132" y="297000"/>
                </a:lnTo>
                <a:lnTo>
                  <a:pt x="363132" y="191028"/>
                </a:lnTo>
                <a:cubicBezTo>
                  <a:pt x="363132" y="94181"/>
                  <a:pt x="363078" y="85076"/>
                  <a:pt x="362501" y="85298"/>
                </a:cubicBezTo>
                <a:cubicBezTo>
                  <a:pt x="362153" y="85431"/>
                  <a:pt x="324278" y="106045"/>
                  <a:pt x="278334" y="131105"/>
                </a:cubicBezTo>
                <a:lnTo>
                  <a:pt x="194800" y="176670"/>
                </a:lnTo>
                <a:lnTo>
                  <a:pt x="110897" y="130906"/>
                </a:lnTo>
                <a:cubicBezTo>
                  <a:pt x="64751" y="105735"/>
                  <a:pt x="26891" y="85140"/>
                  <a:pt x="26764" y="85140"/>
                </a:cubicBezTo>
                <a:cubicBezTo>
                  <a:pt x="26636" y="85140"/>
                  <a:pt x="26532" y="132808"/>
                  <a:pt x="26532" y="19107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F03F4C81-882E-C6A0-FEC5-531D82322B0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72864" y="4651518"/>
            <a:ext cx="396000" cy="396000"/>
          </a:xfrm>
          <a:prstGeom prst="rect">
            <a:avLst/>
          </a:prstGeom>
        </p:spPr>
      </p:pic>
      <p:sp>
        <p:nvSpPr>
          <p:cNvPr id="104" name="Grafik 116">
            <a:extLst>
              <a:ext uri="{FF2B5EF4-FFF2-40B4-BE49-F238E27FC236}">
                <a16:creationId xmlns:a16="http://schemas.microsoft.com/office/drawing/2014/main" id="{6D654FD0-9BDE-B031-309C-658D27188079}"/>
              </a:ext>
            </a:extLst>
          </p:cNvPr>
          <p:cNvSpPr/>
          <p:nvPr userDrawn="1"/>
        </p:nvSpPr>
        <p:spPr>
          <a:xfrm>
            <a:off x="10890571" y="3917223"/>
            <a:ext cx="360000" cy="360000"/>
          </a:xfrm>
          <a:custGeom>
            <a:avLst/>
            <a:gdLst>
              <a:gd name="connsiteX0" fmla="*/ 38005 w 277416"/>
              <a:gd name="connsiteY0" fmla="*/ 71438 h 261746"/>
              <a:gd name="connsiteX1" fmla="*/ 38005 w 277416"/>
              <a:gd name="connsiteY1" fmla="*/ 142875 h 261746"/>
              <a:gd name="connsiteX2" fmla="*/ 47577 w 277416"/>
              <a:gd name="connsiteY2" fmla="*/ 142875 h 261746"/>
              <a:gd name="connsiteX3" fmla="*/ 57150 w 277416"/>
              <a:gd name="connsiteY3" fmla="*/ 142875 h 261746"/>
              <a:gd name="connsiteX4" fmla="*/ 57150 w 277416"/>
              <a:gd name="connsiteY4" fmla="*/ 71438 h 261746"/>
              <a:gd name="connsiteX5" fmla="*/ 57150 w 277416"/>
              <a:gd name="connsiteY5" fmla="*/ 0 h 261746"/>
              <a:gd name="connsiteX6" fmla="*/ 47577 w 277416"/>
              <a:gd name="connsiteY6" fmla="*/ 0 h 261746"/>
              <a:gd name="connsiteX7" fmla="*/ 38005 w 277416"/>
              <a:gd name="connsiteY7" fmla="*/ 0 h 261746"/>
              <a:gd name="connsiteX8" fmla="*/ 38005 w 277416"/>
              <a:gd name="connsiteY8" fmla="*/ 71438 h 261746"/>
              <a:gd name="connsiteX9" fmla="*/ 133375 w 277416"/>
              <a:gd name="connsiteY9" fmla="*/ 46318 h 261746"/>
              <a:gd name="connsiteX10" fmla="*/ 133302 w 277416"/>
              <a:gd name="connsiteY10" fmla="*/ 92635 h 261746"/>
              <a:gd name="connsiteX11" fmla="*/ 130588 w 277416"/>
              <a:gd name="connsiteY11" fmla="*/ 93563 h 261746"/>
              <a:gd name="connsiteX12" fmla="*/ 115152 w 277416"/>
              <a:gd name="connsiteY12" fmla="*/ 103151 h 261746"/>
              <a:gd name="connsiteX13" fmla="*/ 103754 w 277416"/>
              <a:gd name="connsiteY13" fmla="*/ 127703 h 261746"/>
              <a:gd name="connsiteX14" fmla="*/ 122698 w 277416"/>
              <a:gd name="connsiteY14" fmla="*/ 164576 h 261746"/>
              <a:gd name="connsiteX15" fmla="*/ 130588 w 277416"/>
              <a:gd name="connsiteY15" fmla="*/ 168173 h 261746"/>
              <a:gd name="connsiteX16" fmla="*/ 133302 w 277416"/>
              <a:gd name="connsiteY16" fmla="*/ 169112 h 261746"/>
              <a:gd name="connsiteX17" fmla="*/ 133375 w 277416"/>
              <a:gd name="connsiteY17" fmla="*/ 215430 h 261746"/>
              <a:gd name="connsiteX18" fmla="*/ 133447 w 277416"/>
              <a:gd name="connsiteY18" fmla="*/ 261747 h 261746"/>
              <a:gd name="connsiteX19" fmla="*/ 142875 w 277416"/>
              <a:gd name="connsiteY19" fmla="*/ 261747 h 261746"/>
              <a:gd name="connsiteX20" fmla="*/ 152303 w 277416"/>
              <a:gd name="connsiteY20" fmla="*/ 261747 h 261746"/>
              <a:gd name="connsiteX21" fmla="*/ 152375 w 277416"/>
              <a:gd name="connsiteY21" fmla="*/ 215430 h 261746"/>
              <a:gd name="connsiteX22" fmla="*/ 152448 w 277416"/>
              <a:gd name="connsiteY22" fmla="*/ 169112 h 261746"/>
              <a:gd name="connsiteX23" fmla="*/ 155162 w 277416"/>
              <a:gd name="connsiteY23" fmla="*/ 168173 h 261746"/>
              <a:gd name="connsiteX24" fmla="*/ 163052 w 277416"/>
              <a:gd name="connsiteY24" fmla="*/ 164573 h 261746"/>
              <a:gd name="connsiteX25" fmla="*/ 181127 w 277416"/>
              <a:gd name="connsiteY25" fmla="*/ 139831 h 261746"/>
              <a:gd name="connsiteX26" fmla="*/ 167307 w 277416"/>
              <a:gd name="connsiteY26" fmla="*/ 100157 h 261746"/>
              <a:gd name="connsiteX27" fmla="*/ 155162 w 277416"/>
              <a:gd name="connsiteY27" fmla="*/ 93574 h 261746"/>
              <a:gd name="connsiteX28" fmla="*/ 152448 w 277416"/>
              <a:gd name="connsiteY28" fmla="*/ 92635 h 261746"/>
              <a:gd name="connsiteX29" fmla="*/ 152375 w 277416"/>
              <a:gd name="connsiteY29" fmla="*/ 46318 h 261746"/>
              <a:gd name="connsiteX30" fmla="*/ 152303 w 277416"/>
              <a:gd name="connsiteY30" fmla="*/ 0 h 261746"/>
              <a:gd name="connsiteX31" fmla="*/ 142875 w 277416"/>
              <a:gd name="connsiteY31" fmla="*/ 0 h 261746"/>
              <a:gd name="connsiteX32" fmla="*/ 133447 w 277416"/>
              <a:gd name="connsiteY32" fmla="*/ 0 h 261746"/>
              <a:gd name="connsiteX33" fmla="*/ 133375 w 277416"/>
              <a:gd name="connsiteY33" fmla="*/ 46318 h 261746"/>
              <a:gd name="connsiteX34" fmla="*/ 232172 w 277416"/>
              <a:gd name="connsiteY34" fmla="*/ 2715 h 261746"/>
              <a:gd name="connsiteX35" fmla="*/ 200887 w 277416"/>
              <a:gd name="connsiteY35" fmla="*/ 29100 h 261746"/>
              <a:gd name="connsiteX36" fmla="*/ 199025 w 277416"/>
              <a:gd name="connsiteY36" fmla="*/ 41577 h 261746"/>
              <a:gd name="connsiteX37" fmla="*/ 200887 w 277416"/>
              <a:gd name="connsiteY37" fmla="*/ 54053 h 261746"/>
              <a:gd name="connsiteX38" fmla="*/ 225814 w 277416"/>
              <a:gd name="connsiteY38" fmla="*/ 78891 h 261746"/>
              <a:gd name="connsiteX39" fmla="*/ 228600 w 277416"/>
              <a:gd name="connsiteY39" fmla="*/ 79829 h 261746"/>
              <a:gd name="connsiteX40" fmla="*/ 228600 w 277416"/>
              <a:gd name="connsiteY40" fmla="*/ 170788 h 261746"/>
              <a:gd name="connsiteX41" fmla="*/ 228600 w 277416"/>
              <a:gd name="connsiteY41" fmla="*/ 261747 h 261746"/>
              <a:gd name="connsiteX42" fmla="*/ 238173 w 277416"/>
              <a:gd name="connsiteY42" fmla="*/ 261747 h 261746"/>
              <a:gd name="connsiteX43" fmla="*/ 247745 w 277416"/>
              <a:gd name="connsiteY43" fmla="*/ 261747 h 261746"/>
              <a:gd name="connsiteX44" fmla="*/ 247745 w 277416"/>
              <a:gd name="connsiteY44" fmla="*/ 170727 h 261746"/>
              <a:gd name="connsiteX45" fmla="*/ 248102 w 277416"/>
              <a:gd name="connsiteY45" fmla="*/ 79603 h 261746"/>
              <a:gd name="connsiteX46" fmla="*/ 268528 w 277416"/>
              <a:gd name="connsiteY46" fmla="*/ 66411 h 261746"/>
              <a:gd name="connsiteX47" fmla="*/ 274595 w 277416"/>
              <a:gd name="connsiteY47" fmla="*/ 27009 h 261746"/>
              <a:gd name="connsiteX48" fmla="*/ 247602 w 277416"/>
              <a:gd name="connsiteY48" fmla="*/ 3460 h 261746"/>
              <a:gd name="connsiteX49" fmla="*/ 232172 w 277416"/>
              <a:gd name="connsiteY49" fmla="*/ 2715 h 261746"/>
              <a:gd name="connsiteX50" fmla="*/ 233473 w 277416"/>
              <a:gd name="connsiteY50" fmla="*/ 21873 h 261746"/>
              <a:gd name="connsiteX51" fmla="*/ 222539 w 277416"/>
              <a:gd name="connsiteY51" fmla="*/ 28798 h 261746"/>
              <a:gd name="connsiteX52" fmla="*/ 222554 w 277416"/>
              <a:gd name="connsiteY52" fmla="*/ 54382 h 261746"/>
              <a:gd name="connsiteX53" fmla="*/ 239304 w 277416"/>
              <a:gd name="connsiteY53" fmla="*/ 61650 h 261746"/>
              <a:gd name="connsiteX54" fmla="*/ 252341 w 277416"/>
              <a:gd name="connsiteY54" fmla="*/ 55736 h 261746"/>
              <a:gd name="connsiteX55" fmla="*/ 256134 w 277416"/>
              <a:gd name="connsiteY55" fmla="*/ 50577 h 261746"/>
              <a:gd name="connsiteX56" fmla="*/ 251685 w 277416"/>
              <a:gd name="connsiteY56" fmla="*/ 26720 h 261746"/>
              <a:gd name="connsiteX57" fmla="*/ 238744 w 277416"/>
              <a:gd name="connsiteY57" fmla="*/ 21554 h 261746"/>
              <a:gd name="connsiteX58" fmla="*/ 233473 w 277416"/>
              <a:gd name="connsiteY58" fmla="*/ 21873 h 261746"/>
              <a:gd name="connsiteX59" fmla="*/ 140875 w 277416"/>
              <a:gd name="connsiteY59" fmla="*/ 110753 h 261746"/>
              <a:gd name="connsiteX60" fmla="*/ 138446 w 277416"/>
              <a:gd name="connsiteY60" fmla="*/ 111178 h 261746"/>
              <a:gd name="connsiteX61" fmla="*/ 134017 w 277416"/>
              <a:gd name="connsiteY61" fmla="*/ 112784 h 261746"/>
              <a:gd name="connsiteX62" fmla="*/ 128696 w 277416"/>
              <a:gd name="connsiteY62" fmla="*/ 116695 h 261746"/>
              <a:gd name="connsiteX63" fmla="*/ 124789 w 277416"/>
              <a:gd name="connsiteY63" fmla="*/ 122015 h 261746"/>
              <a:gd name="connsiteX64" fmla="*/ 122768 w 277416"/>
              <a:gd name="connsiteY64" fmla="*/ 130874 h 261746"/>
              <a:gd name="connsiteX65" fmla="*/ 124786 w 277416"/>
              <a:gd name="connsiteY65" fmla="*/ 139732 h 261746"/>
              <a:gd name="connsiteX66" fmla="*/ 128702 w 277416"/>
              <a:gd name="connsiteY66" fmla="*/ 145044 h 261746"/>
              <a:gd name="connsiteX67" fmla="*/ 142875 w 277416"/>
              <a:gd name="connsiteY67" fmla="*/ 150963 h 261746"/>
              <a:gd name="connsiteX68" fmla="*/ 152019 w 277416"/>
              <a:gd name="connsiteY68" fmla="*/ 148826 h 261746"/>
              <a:gd name="connsiteX69" fmla="*/ 157043 w 277416"/>
              <a:gd name="connsiteY69" fmla="*/ 145042 h 261746"/>
              <a:gd name="connsiteX70" fmla="*/ 162964 w 277416"/>
              <a:gd name="connsiteY70" fmla="*/ 130874 h 261746"/>
              <a:gd name="connsiteX71" fmla="*/ 160830 w 277416"/>
              <a:gd name="connsiteY71" fmla="*/ 121738 h 261746"/>
              <a:gd name="connsiteX72" fmla="*/ 157046 w 277416"/>
              <a:gd name="connsiteY72" fmla="*/ 116700 h 261746"/>
              <a:gd name="connsiteX73" fmla="*/ 151733 w 277416"/>
              <a:gd name="connsiteY73" fmla="*/ 112787 h 261746"/>
              <a:gd name="connsiteX74" fmla="*/ 147546 w 277416"/>
              <a:gd name="connsiteY74" fmla="*/ 111190 h 261746"/>
              <a:gd name="connsiteX75" fmla="*/ 140875 w 277416"/>
              <a:gd name="connsiteY75" fmla="*/ 110753 h 261746"/>
              <a:gd name="connsiteX76" fmla="*/ 38005 w 277416"/>
              <a:gd name="connsiteY76" fmla="*/ 185595 h 261746"/>
              <a:gd name="connsiteX77" fmla="*/ 38005 w 277416"/>
              <a:gd name="connsiteY77" fmla="*/ 204597 h 261746"/>
              <a:gd name="connsiteX78" fmla="*/ 19002 w 277416"/>
              <a:gd name="connsiteY78" fmla="*/ 204597 h 261746"/>
              <a:gd name="connsiteX79" fmla="*/ 0 w 277416"/>
              <a:gd name="connsiteY79" fmla="*/ 204597 h 261746"/>
              <a:gd name="connsiteX80" fmla="*/ 0 w 277416"/>
              <a:gd name="connsiteY80" fmla="*/ 214170 h 261746"/>
              <a:gd name="connsiteX81" fmla="*/ 0 w 277416"/>
              <a:gd name="connsiteY81" fmla="*/ 223742 h 261746"/>
              <a:gd name="connsiteX82" fmla="*/ 19002 w 277416"/>
              <a:gd name="connsiteY82" fmla="*/ 223742 h 261746"/>
              <a:gd name="connsiteX83" fmla="*/ 38005 w 277416"/>
              <a:gd name="connsiteY83" fmla="*/ 223742 h 261746"/>
              <a:gd name="connsiteX84" fmla="*/ 38005 w 277416"/>
              <a:gd name="connsiteY84" fmla="*/ 242745 h 261746"/>
              <a:gd name="connsiteX85" fmla="*/ 38005 w 277416"/>
              <a:gd name="connsiteY85" fmla="*/ 261747 h 261746"/>
              <a:gd name="connsiteX86" fmla="*/ 47577 w 277416"/>
              <a:gd name="connsiteY86" fmla="*/ 261747 h 261746"/>
              <a:gd name="connsiteX87" fmla="*/ 57150 w 277416"/>
              <a:gd name="connsiteY87" fmla="*/ 261747 h 261746"/>
              <a:gd name="connsiteX88" fmla="*/ 57150 w 277416"/>
              <a:gd name="connsiteY88" fmla="*/ 242745 h 261746"/>
              <a:gd name="connsiteX89" fmla="*/ 57150 w 277416"/>
              <a:gd name="connsiteY89" fmla="*/ 223742 h 261746"/>
              <a:gd name="connsiteX90" fmla="*/ 76152 w 277416"/>
              <a:gd name="connsiteY90" fmla="*/ 223742 h 261746"/>
              <a:gd name="connsiteX91" fmla="*/ 95155 w 277416"/>
              <a:gd name="connsiteY91" fmla="*/ 223742 h 261746"/>
              <a:gd name="connsiteX92" fmla="*/ 95155 w 277416"/>
              <a:gd name="connsiteY92" fmla="*/ 214170 h 261746"/>
              <a:gd name="connsiteX93" fmla="*/ 95155 w 277416"/>
              <a:gd name="connsiteY93" fmla="*/ 204597 h 261746"/>
              <a:gd name="connsiteX94" fmla="*/ 76152 w 277416"/>
              <a:gd name="connsiteY94" fmla="*/ 204597 h 261746"/>
              <a:gd name="connsiteX95" fmla="*/ 57150 w 277416"/>
              <a:gd name="connsiteY95" fmla="*/ 204597 h 261746"/>
              <a:gd name="connsiteX96" fmla="*/ 57150 w 277416"/>
              <a:gd name="connsiteY96" fmla="*/ 185595 h 261746"/>
              <a:gd name="connsiteX97" fmla="*/ 57150 w 277416"/>
              <a:gd name="connsiteY97" fmla="*/ 166592 h 261746"/>
              <a:gd name="connsiteX98" fmla="*/ 47577 w 277416"/>
              <a:gd name="connsiteY98" fmla="*/ 166592 h 261746"/>
              <a:gd name="connsiteX99" fmla="*/ 38005 w 277416"/>
              <a:gd name="connsiteY99" fmla="*/ 166592 h 261746"/>
              <a:gd name="connsiteX100" fmla="*/ 38005 w 277416"/>
              <a:gd name="connsiteY100" fmla="*/ 185595 h 26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77416" h="261746">
                <a:moveTo>
                  <a:pt x="38005" y="71438"/>
                </a:moveTo>
                <a:lnTo>
                  <a:pt x="38005" y="142875"/>
                </a:lnTo>
                <a:lnTo>
                  <a:pt x="47577" y="142875"/>
                </a:lnTo>
                <a:lnTo>
                  <a:pt x="57150" y="142875"/>
                </a:lnTo>
                <a:lnTo>
                  <a:pt x="57150" y="71438"/>
                </a:lnTo>
                <a:lnTo>
                  <a:pt x="57150" y="0"/>
                </a:lnTo>
                <a:lnTo>
                  <a:pt x="47577" y="0"/>
                </a:lnTo>
                <a:lnTo>
                  <a:pt x="38005" y="0"/>
                </a:lnTo>
                <a:lnTo>
                  <a:pt x="38005" y="71438"/>
                </a:lnTo>
                <a:moveTo>
                  <a:pt x="133375" y="46318"/>
                </a:moveTo>
                <a:lnTo>
                  <a:pt x="133302" y="92635"/>
                </a:lnTo>
                <a:lnTo>
                  <a:pt x="130588" y="93563"/>
                </a:lnTo>
                <a:cubicBezTo>
                  <a:pt x="124434" y="95668"/>
                  <a:pt x="119686" y="98617"/>
                  <a:pt x="115152" y="103151"/>
                </a:cubicBezTo>
                <a:cubicBezTo>
                  <a:pt x="108362" y="109941"/>
                  <a:pt x="104516" y="118226"/>
                  <a:pt x="103754" y="127703"/>
                </a:cubicBezTo>
                <a:cubicBezTo>
                  <a:pt x="102553" y="142643"/>
                  <a:pt x="109769" y="156689"/>
                  <a:pt x="122698" y="164576"/>
                </a:cubicBezTo>
                <a:cubicBezTo>
                  <a:pt x="125162" y="166080"/>
                  <a:pt x="127130" y="166977"/>
                  <a:pt x="130588" y="168173"/>
                </a:cubicBezTo>
                <a:lnTo>
                  <a:pt x="133302" y="169112"/>
                </a:lnTo>
                <a:lnTo>
                  <a:pt x="133375" y="215430"/>
                </a:lnTo>
                <a:lnTo>
                  <a:pt x="133447" y="261747"/>
                </a:lnTo>
                <a:lnTo>
                  <a:pt x="142875" y="261747"/>
                </a:lnTo>
                <a:lnTo>
                  <a:pt x="152303" y="261747"/>
                </a:lnTo>
                <a:lnTo>
                  <a:pt x="152375" y="215430"/>
                </a:lnTo>
                <a:lnTo>
                  <a:pt x="152448" y="169112"/>
                </a:lnTo>
                <a:lnTo>
                  <a:pt x="155162" y="168173"/>
                </a:lnTo>
                <a:cubicBezTo>
                  <a:pt x="158626" y="166975"/>
                  <a:pt x="160593" y="166078"/>
                  <a:pt x="163052" y="164573"/>
                </a:cubicBezTo>
                <a:cubicBezTo>
                  <a:pt x="172312" y="158911"/>
                  <a:pt x="178703" y="150162"/>
                  <a:pt x="181127" y="139831"/>
                </a:cubicBezTo>
                <a:cubicBezTo>
                  <a:pt x="184579" y="125118"/>
                  <a:pt x="179089" y="109358"/>
                  <a:pt x="167307" y="100157"/>
                </a:cubicBezTo>
                <a:cubicBezTo>
                  <a:pt x="163199" y="96949"/>
                  <a:pt x="160167" y="95305"/>
                  <a:pt x="155162" y="93574"/>
                </a:cubicBezTo>
                <a:lnTo>
                  <a:pt x="152448" y="92635"/>
                </a:lnTo>
                <a:lnTo>
                  <a:pt x="152375" y="46318"/>
                </a:lnTo>
                <a:lnTo>
                  <a:pt x="152303" y="0"/>
                </a:lnTo>
                <a:lnTo>
                  <a:pt x="142875" y="0"/>
                </a:lnTo>
                <a:lnTo>
                  <a:pt x="133447" y="0"/>
                </a:lnTo>
                <a:lnTo>
                  <a:pt x="133375" y="46318"/>
                </a:lnTo>
                <a:moveTo>
                  <a:pt x="232172" y="2715"/>
                </a:moveTo>
                <a:cubicBezTo>
                  <a:pt x="217618" y="5031"/>
                  <a:pt x="205501" y="15250"/>
                  <a:pt x="200887" y="29100"/>
                </a:cubicBezTo>
                <a:cubicBezTo>
                  <a:pt x="199367" y="33665"/>
                  <a:pt x="199025" y="35954"/>
                  <a:pt x="199025" y="41577"/>
                </a:cubicBezTo>
                <a:cubicBezTo>
                  <a:pt x="199025" y="47199"/>
                  <a:pt x="199367" y="49488"/>
                  <a:pt x="200887" y="54053"/>
                </a:cubicBezTo>
                <a:cubicBezTo>
                  <a:pt x="204748" y="65641"/>
                  <a:pt x="214077" y="74937"/>
                  <a:pt x="225814" y="78891"/>
                </a:cubicBezTo>
                <a:lnTo>
                  <a:pt x="228600" y="79829"/>
                </a:lnTo>
                <a:lnTo>
                  <a:pt x="228600" y="170788"/>
                </a:lnTo>
                <a:lnTo>
                  <a:pt x="228600" y="261747"/>
                </a:lnTo>
                <a:lnTo>
                  <a:pt x="238173" y="261747"/>
                </a:lnTo>
                <a:lnTo>
                  <a:pt x="247745" y="261747"/>
                </a:lnTo>
                <a:lnTo>
                  <a:pt x="247745" y="170727"/>
                </a:lnTo>
                <a:cubicBezTo>
                  <a:pt x="247745" y="98156"/>
                  <a:pt x="247818" y="79685"/>
                  <a:pt x="248102" y="79603"/>
                </a:cubicBezTo>
                <a:cubicBezTo>
                  <a:pt x="256587" y="77141"/>
                  <a:pt x="263576" y="72626"/>
                  <a:pt x="268528" y="66411"/>
                </a:cubicBezTo>
                <a:cubicBezTo>
                  <a:pt x="277667" y="54940"/>
                  <a:pt x="279884" y="40539"/>
                  <a:pt x="274595" y="27009"/>
                </a:cubicBezTo>
                <a:cubicBezTo>
                  <a:pt x="270081" y="15465"/>
                  <a:pt x="259762" y="6462"/>
                  <a:pt x="247602" y="3460"/>
                </a:cubicBezTo>
                <a:cubicBezTo>
                  <a:pt x="242703" y="2250"/>
                  <a:pt x="236866" y="1968"/>
                  <a:pt x="232172" y="2715"/>
                </a:cubicBezTo>
                <a:moveTo>
                  <a:pt x="233473" y="21873"/>
                </a:moveTo>
                <a:cubicBezTo>
                  <a:pt x="229496" y="22782"/>
                  <a:pt x="225507" y="25308"/>
                  <a:pt x="222539" y="28798"/>
                </a:cubicBezTo>
                <a:cubicBezTo>
                  <a:pt x="216462" y="35944"/>
                  <a:pt x="216468" y="47184"/>
                  <a:pt x="222554" y="54382"/>
                </a:cubicBezTo>
                <a:cubicBezTo>
                  <a:pt x="226878" y="59496"/>
                  <a:pt x="232635" y="61994"/>
                  <a:pt x="239304" y="61650"/>
                </a:cubicBezTo>
                <a:cubicBezTo>
                  <a:pt x="244609" y="61376"/>
                  <a:pt x="248413" y="59651"/>
                  <a:pt x="252341" y="55736"/>
                </a:cubicBezTo>
                <a:cubicBezTo>
                  <a:pt x="254375" y="53709"/>
                  <a:pt x="255023" y="52827"/>
                  <a:pt x="256134" y="50577"/>
                </a:cubicBezTo>
                <a:cubicBezTo>
                  <a:pt x="260221" y="42297"/>
                  <a:pt x="258491" y="33022"/>
                  <a:pt x="251685" y="26720"/>
                </a:cubicBezTo>
                <a:cubicBezTo>
                  <a:pt x="247821" y="23143"/>
                  <a:pt x="244252" y="21718"/>
                  <a:pt x="238744" y="21554"/>
                </a:cubicBezTo>
                <a:cubicBezTo>
                  <a:pt x="236410" y="21485"/>
                  <a:pt x="234726" y="21587"/>
                  <a:pt x="233473" y="21873"/>
                </a:cubicBezTo>
                <a:moveTo>
                  <a:pt x="140875" y="110753"/>
                </a:moveTo>
                <a:cubicBezTo>
                  <a:pt x="140482" y="110822"/>
                  <a:pt x="139389" y="111013"/>
                  <a:pt x="138446" y="111178"/>
                </a:cubicBezTo>
                <a:cubicBezTo>
                  <a:pt x="137503" y="111344"/>
                  <a:pt x="135510" y="112066"/>
                  <a:pt x="134017" y="112784"/>
                </a:cubicBezTo>
                <a:cubicBezTo>
                  <a:pt x="131697" y="113899"/>
                  <a:pt x="130924" y="114467"/>
                  <a:pt x="128696" y="116695"/>
                </a:cubicBezTo>
                <a:cubicBezTo>
                  <a:pt x="126466" y="118925"/>
                  <a:pt x="125903" y="119691"/>
                  <a:pt x="124789" y="122015"/>
                </a:cubicBezTo>
                <a:cubicBezTo>
                  <a:pt x="123223" y="125282"/>
                  <a:pt x="122768" y="127276"/>
                  <a:pt x="122768" y="130874"/>
                </a:cubicBezTo>
                <a:cubicBezTo>
                  <a:pt x="122768" y="134468"/>
                  <a:pt x="123223" y="136463"/>
                  <a:pt x="124786" y="139732"/>
                </a:cubicBezTo>
                <a:cubicBezTo>
                  <a:pt x="125906" y="142072"/>
                  <a:pt x="126446" y="142805"/>
                  <a:pt x="128702" y="145044"/>
                </a:cubicBezTo>
                <a:cubicBezTo>
                  <a:pt x="132896" y="149209"/>
                  <a:pt x="137097" y="150963"/>
                  <a:pt x="142875" y="150963"/>
                </a:cubicBezTo>
                <a:cubicBezTo>
                  <a:pt x="146507" y="150963"/>
                  <a:pt x="148705" y="150449"/>
                  <a:pt x="152019" y="148826"/>
                </a:cubicBezTo>
                <a:cubicBezTo>
                  <a:pt x="153990" y="147861"/>
                  <a:pt x="154937" y="147148"/>
                  <a:pt x="157043" y="145042"/>
                </a:cubicBezTo>
                <a:cubicBezTo>
                  <a:pt x="161199" y="140885"/>
                  <a:pt x="162964" y="136662"/>
                  <a:pt x="162964" y="130874"/>
                </a:cubicBezTo>
                <a:cubicBezTo>
                  <a:pt x="162964" y="127242"/>
                  <a:pt x="162450" y="125041"/>
                  <a:pt x="160830" y="121738"/>
                </a:cubicBezTo>
                <a:cubicBezTo>
                  <a:pt x="159875" y="119788"/>
                  <a:pt x="159138" y="118807"/>
                  <a:pt x="157046" y="116700"/>
                </a:cubicBezTo>
                <a:cubicBezTo>
                  <a:pt x="154804" y="114442"/>
                  <a:pt x="154076" y="113905"/>
                  <a:pt x="151733" y="112787"/>
                </a:cubicBezTo>
                <a:cubicBezTo>
                  <a:pt x="150240" y="112074"/>
                  <a:pt x="148356" y="111355"/>
                  <a:pt x="147546" y="111190"/>
                </a:cubicBezTo>
                <a:cubicBezTo>
                  <a:pt x="145799" y="110833"/>
                  <a:pt x="141885" y="110576"/>
                  <a:pt x="140875" y="110753"/>
                </a:cubicBezTo>
                <a:moveTo>
                  <a:pt x="38005" y="185595"/>
                </a:moveTo>
                <a:lnTo>
                  <a:pt x="38005" y="204597"/>
                </a:lnTo>
                <a:lnTo>
                  <a:pt x="19002" y="204597"/>
                </a:lnTo>
                <a:lnTo>
                  <a:pt x="0" y="204597"/>
                </a:lnTo>
                <a:lnTo>
                  <a:pt x="0" y="214170"/>
                </a:lnTo>
                <a:lnTo>
                  <a:pt x="0" y="223742"/>
                </a:lnTo>
                <a:lnTo>
                  <a:pt x="19002" y="223742"/>
                </a:lnTo>
                <a:lnTo>
                  <a:pt x="38005" y="223742"/>
                </a:lnTo>
                <a:lnTo>
                  <a:pt x="38005" y="242745"/>
                </a:lnTo>
                <a:lnTo>
                  <a:pt x="38005" y="261747"/>
                </a:lnTo>
                <a:lnTo>
                  <a:pt x="47577" y="261747"/>
                </a:lnTo>
                <a:lnTo>
                  <a:pt x="57150" y="261747"/>
                </a:lnTo>
                <a:lnTo>
                  <a:pt x="57150" y="242745"/>
                </a:lnTo>
                <a:lnTo>
                  <a:pt x="57150" y="223742"/>
                </a:lnTo>
                <a:lnTo>
                  <a:pt x="76152" y="223742"/>
                </a:lnTo>
                <a:lnTo>
                  <a:pt x="95155" y="223742"/>
                </a:lnTo>
                <a:lnTo>
                  <a:pt x="95155" y="214170"/>
                </a:lnTo>
                <a:lnTo>
                  <a:pt x="95155" y="204597"/>
                </a:lnTo>
                <a:lnTo>
                  <a:pt x="76152" y="204597"/>
                </a:lnTo>
                <a:lnTo>
                  <a:pt x="57150" y="204597"/>
                </a:lnTo>
                <a:lnTo>
                  <a:pt x="57150" y="185595"/>
                </a:lnTo>
                <a:lnTo>
                  <a:pt x="57150" y="166592"/>
                </a:lnTo>
                <a:lnTo>
                  <a:pt x="47577" y="166592"/>
                </a:lnTo>
                <a:lnTo>
                  <a:pt x="38005" y="166592"/>
                </a:lnTo>
                <a:lnTo>
                  <a:pt x="38005" y="185595"/>
                </a:ln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5" name="Grafik 118">
            <a:extLst>
              <a:ext uri="{FF2B5EF4-FFF2-40B4-BE49-F238E27FC236}">
                <a16:creationId xmlns:a16="http://schemas.microsoft.com/office/drawing/2014/main" id="{ACFBEA58-C793-A330-BF65-8218EEEF204A}"/>
              </a:ext>
            </a:extLst>
          </p:cNvPr>
          <p:cNvSpPr/>
          <p:nvPr userDrawn="1"/>
        </p:nvSpPr>
        <p:spPr>
          <a:xfrm>
            <a:off x="784163" y="5435351"/>
            <a:ext cx="369829" cy="369802"/>
          </a:xfrm>
          <a:custGeom>
            <a:avLst/>
            <a:gdLst>
              <a:gd name="connsiteX0" fmla="*/ 216676 w 369829"/>
              <a:gd name="connsiteY0" fmla="*/ 68211 h 369802"/>
              <a:gd name="connsiteX1" fmla="*/ 148465 w 369829"/>
              <a:gd name="connsiteY1" fmla="*/ 136423 h 369802"/>
              <a:gd name="connsiteX2" fmla="*/ 148465 w 369829"/>
              <a:gd name="connsiteY2" fmla="*/ 178893 h 369802"/>
              <a:gd name="connsiteX3" fmla="*/ 148465 w 369829"/>
              <a:gd name="connsiteY3" fmla="*/ 221364 h 369802"/>
              <a:gd name="connsiteX4" fmla="*/ 190936 w 369829"/>
              <a:gd name="connsiteY4" fmla="*/ 221364 h 369802"/>
              <a:gd name="connsiteX5" fmla="*/ 233406 w 369829"/>
              <a:gd name="connsiteY5" fmla="*/ 221364 h 369802"/>
              <a:gd name="connsiteX6" fmla="*/ 301619 w 369829"/>
              <a:gd name="connsiteY6" fmla="*/ 153153 h 369802"/>
              <a:gd name="connsiteX7" fmla="*/ 369829 w 369829"/>
              <a:gd name="connsiteY7" fmla="*/ 84546 h 369802"/>
              <a:gd name="connsiteX8" fmla="*/ 285282 w 369829"/>
              <a:gd name="connsiteY8" fmla="*/ 0 h 369802"/>
              <a:gd name="connsiteX9" fmla="*/ 216676 w 369829"/>
              <a:gd name="connsiteY9" fmla="*/ 68211 h 369802"/>
              <a:gd name="connsiteX10" fmla="*/ 157177 w 369829"/>
              <a:gd name="connsiteY10" fmla="*/ 30368 h 369802"/>
              <a:gd name="connsiteX11" fmla="*/ 96684 w 369829"/>
              <a:gd name="connsiteY11" fmla="*/ 46554 h 369802"/>
              <a:gd name="connsiteX12" fmla="*/ 75799 w 369829"/>
              <a:gd name="connsiteY12" fmla="*/ 58453 h 369802"/>
              <a:gd name="connsiteX13" fmla="*/ 1356 w 369829"/>
              <a:gd name="connsiteY13" fmla="*/ 177804 h 369802"/>
              <a:gd name="connsiteX14" fmla="*/ 4168 w 369829"/>
              <a:gd name="connsiteY14" fmla="*/ 237798 h 369802"/>
              <a:gd name="connsiteX15" fmla="*/ 67879 w 369829"/>
              <a:gd name="connsiteY15" fmla="*/ 335807 h 369802"/>
              <a:gd name="connsiteX16" fmla="*/ 165694 w 369829"/>
              <a:gd name="connsiteY16" fmla="*/ 369745 h 369802"/>
              <a:gd name="connsiteX17" fmla="*/ 294336 w 369829"/>
              <a:gd name="connsiteY17" fmla="*/ 315656 h 369802"/>
              <a:gd name="connsiteX18" fmla="*/ 317891 w 369829"/>
              <a:gd name="connsiteY18" fmla="*/ 283685 h 369802"/>
              <a:gd name="connsiteX19" fmla="*/ 339609 w 369829"/>
              <a:gd name="connsiteY19" fmla="*/ 207400 h 369802"/>
              <a:gd name="connsiteX20" fmla="*/ 339858 w 369829"/>
              <a:gd name="connsiteY20" fmla="*/ 199969 h 369802"/>
              <a:gd name="connsiteX21" fmla="*/ 326629 w 369829"/>
              <a:gd name="connsiteY21" fmla="*/ 200074 h 369802"/>
              <a:gd name="connsiteX22" fmla="*/ 313400 w 369829"/>
              <a:gd name="connsiteY22" fmla="*/ 200178 h 369802"/>
              <a:gd name="connsiteX23" fmla="*/ 313134 w 369829"/>
              <a:gd name="connsiteY23" fmla="*/ 206712 h 369802"/>
              <a:gd name="connsiteX24" fmla="*/ 304255 w 369829"/>
              <a:gd name="connsiteY24" fmla="*/ 250391 h 369802"/>
              <a:gd name="connsiteX25" fmla="*/ 291510 w 369829"/>
              <a:gd name="connsiteY25" fmla="*/ 276093 h 369802"/>
              <a:gd name="connsiteX26" fmla="*/ 248257 w 369829"/>
              <a:gd name="connsiteY26" fmla="*/ 320133 h 369802"/>
              <a:gd name="connsiteX27" fmla="*/ 117181 w 369829"/>
              <a:gd name="connsiteY27" fmla="*/ 333355 h 369802"/>
              <a:gd name="connsiteX28" fmla="*/ 27921 w 369829"/>
              <a:gd name="connsiteY28" fmla="*/ 220572 h 369802"/>
              <a:gd name="connsiteX29" fmla="*/ 29252 w 369829"/>
              <a:gd name="connsiteY29" fmla="*/ 171468 h 369802"/>
              <a:gd name="connsiteX30" fmla="*/ 57096 w 369829"/>
              <a:gd name="connsiteY30" fmla="*/ 111276 h 369802"/>
              <a:gd name="connsiteX31" fmla="*/ 163117 w 369829"/>
              <a:gd name="connsiteY31" fmla="*/ 56695 h 369802"/>
              <a:gd name="connsiteX32" fmla="*/ 169651 w 369829"/>
              <a:gd name="connsiteY32" fmla="*/ 56430 h 369802"/>
              <a:gd name="connsiteX33" fmla="*/ 169756 w 369829"/>
              <a:gd name="connsiteY33" fmla="*/ 43263 h 369802"/>
              <a:gd name="connsiteX34" fmla="*/ 169860 w 369829"/>
              <a:gd name="connsiteY34" fmla="*/ 30096 h 369802"/>
              <a:gd name="connsiteX35" fmla="*/ 164410 w 369829"/>
              <a:gd name="connsiteY35" fmla="*/ 30165 h 369802"/>
              <a:gd name="connsiteX36" fmla="*/ 157177 w 369829"/>
              <a:gd name="connsiteY36" fmla="*/ 30368 h 369802"/>
              <a:gd name="connsiteX37" fmla="*/ 230139 w 369829"/>
              <a:gd name="connsiteY37" fmla="*/ 92368 h 369802"/>
              <a:gd name="connsiteX38" fmla="*/ 174997 w 369829"/>
              <a:gd name="connsiteY38" fmla="*/ 147511 h 369802"/>
              <a:gd name="connsiteX39" fmla="*/ 174997 w 369829"/>
              <a:gd name="connsiteY39" fmla="*/ 171171 h 369802"/>
              <a:gd name="connsiteX40" fmla="*/ 174997 w 369829"/>
              <a:gd name="connsiteY40" fmla="*/ 194832 h 369802"/>
              <a:gd name="connsiteX41" fmla="*/ 198658 w 369829"/>
              <a:gd name="connsiteY41" fmla="*/ 194832 h 369802"/>
              <a:gd name="connsiteX42" fmla="*/ 222321 w 369829"/>
              <a:gd name="connsiteY42" fmla="*/ 194832 h 369802"/>
              <a:gd name="connsiteX43" fmla="*/ 277464 w 369829"/>
              <a:gd name="connsiteY43" fmla="*/ 139688 h 369802"/>
              <a:gd name="connsiteX44" fmla="*/ 332607 w 369829"/>
              <a:gd name="connsiteY44" fmla="*/ 84544 h 369802"/>
              <a:gd name="connsiteX45" fmla="*/ 308944 w 369829"/>
              <a:gd name="connsiteY45" fmla="*/ 60885 h 369802"/>
              <a:gd name="connsiteX46" fmla="*/ 285282 w 369829"/>
              <a:gd name="connsiteY46" fmla="*/ 37225 h 369802"/>
              <a:gd name="connsiteX47" fmla="*/ 230139 w 369829"/>
              <a:gd name="connsiteY47" fmla="*/ 92368 h 36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69829" h="369802">
                <a:moveTo>
                  <a:pt x="216676" y="68211"/>
                </a:moveTo>
                <a:lnTo>
                  <a:pt x="148465" y="136423"/>
                </a:lnTo>
                <a:lnTo>
                  <a:pt x="148465" y="178893"/>
                </a:lnTo>
                <a:lnTo>
                  <a:pt x="148465" y="221364"/>
                </a:lnTo>
                <a:lnTo>
                  <a:pt x="190936" y="221364"/>
                </a:lnTo>
                <a:lnTo>
                  <a:pt x="233406" y="221364"/>
                </a:lnTo>
                <a:lnTo>
                  <a:pt x="301619" y="153153"/>
                </a:lnTo>
                <a:cubicBezTo>
                  <a:pt x="339134" y="115638"/>
                  <a:pt x="369829" y="84764"/>
                  <a:pt x="369829" y="84546"/>
                </a:cubicBezTo>
                <a:cubicBezTo>
                  <a:pt x="369829" y="84027"/>
                  <a:pt x="285801" y="0"/>
                  <a:pt x="285282" y="0"/>
                </a:cubicBezTo>
                <a:cubicBezTo>
                  <a:pt x="285064" y="0"/>
                  <a:pt x="254192" y="30695"/>
                  <a:pt x="216676" y="68211"/>
                </a:cubicBezTo>
                <a:moveTo>
                  <a:pt x="157177" y="30368"/>
                </a:moveTo>
                <a:cubicBezTo>
                  <a:pt x="136361" y="31930"/>
                  <a:pt x="115459" y="37523"/>
                  <a:pt x="96684" y="46554"/>
                </a:cubicBezTo>
                <a:cubicBezTo>
                  <a:pt x="87894" y="50782"/>
                  <a:pt x="84060" y="52966"/>
                  <a:pt x="75799" y="58453"/>
                </a:cubicBezTo>
                <a:cubicBezTo>
                  <a:pt x="34845" y="85654"/>
                  <a:pt x="7720" y="129142"/>
                  <a:pt x="1356" y="177804"/>
                </a:cubicBezTo>
                <a:cubicBezTo>
                  <a:pt x="-1164" y="197072"/>
                  <a:pt x="-142" y="218874"/>
                  <a:pt x="4168" y="237798"/>
                </a:cubicBezTo>
                <a:cubicBezTo>
                  <a:pt x="13035" y="276727"/>
                  <a:pt x="35733" y="311645"/>
                  <a:pt x="67879" y="335807"/>
                </a:cubicBezTo>
                <a:cubicBezTo>
                  <a:pt x="96468" y="357294"/>
                  <a:pt x="129725" y="368833"/>
                  <a:pt x="165694" y="369745"/>
                </a:cubicBezTo>
                <a:cubicBezTo>
                  <a:pt x="214789" y="370991"/>
                  <a:pt x="260582" y="351736"/>
                  <a:pt x="294336" y="315656"/>
                </a:cubicBezTo>
                <a:cubicBezTo>
                  <a:pt x="302657" y="306760"/>
                  <a:pt x="312046" y="294017"/>
                  <a:pt x="317891" y="283685"/>
                </a:cubicBezTo>
                <a:cubicBezTo>
                  <a:pt x="331062" y="260404"/>
                  <a:pt x="338742" y="233429"/>
                  <a:pt x="339609" y="207400"/>
                </a:cubicBezTo>
                <a:lnTo>
                  <a:pt x="339858" y="199969"/>
                </a:lnTo>
                <a:lnTo>
                  <a:pt x="326629" y="200074"/>
                </a:lnTo>
                <a:lnTo>
                  <a:pt x="313400" y="200178"/>
                </a:lnTo>
                <a:lnTo>
                  <a:pt x="313134" y="206712"/>
                </a:lnTo>
                <a:cubicBezTo>
                  <a:pt x="312538" y="221430"/>
                  <a:pt x="309476" y="236487"/>
                  <a:pt x="304255" y="250391"/>
                </a:cubicBezTo>
                <a:cubicBezTo>
                  <a:pt x="301740" y="257085"/>
                  <a:pt x="295304" y="270065"/>
                  <a:pt x="291510" y="276093"/>
                </a:cubicBezTo>
                <a:cubicBezTo>
                  <a:pt x="280574" y="293470"/>
                  <a:pt x="265383" y="308937"/>
                  <a:pt x="248257" y="320133"/>
                </a:cubicBezTo>
                <a:cubicBezTo>
                  <a:pt x="209568" y="345427"/>
                  <a:pt x="160169" y="350410"/>
                  <a:pt x="117181" y="333355"/>
                </a:cubicBezTo>
                <a:cubicBezTo>
                  <a:pt x="69363" y="314384"/>
                  <a:pt x="35309" y="271356"/>
                  <a:pt x="27921" y="220572"/>
                </a:cubicBezTo>
                <a:cubicBezTo>
                  <a:pt x="25672" y="205119"/>
                  <a:pt x="26168" y="186824"/>
                  <a:pt x="29252" y="171468"/>
                </a:cubicBezTo>
                <a:cubicBezTo>
                  <a:pt x="33581" y="149914"/>
                  <a:pt x="43619" y="128214"/>
                  <a:pt x="57096" y="111276"/>
                </a:cubicBezTo>
                <a:cubicBezTo>
                  <a:pt x="83405" y="78210"/>
                  <a:pt x="121953" y="58365"/>
                  <a:pt x="163117" y="56695"/>
                </a:cubicBezTo>
                <a:lnTo>
                  <a:pt x="169651" y="56430"/>
                </a:lnTo>
                <a:lnTo>
                  <a:pt x="169756" y="43263"/>
                </a:lnTo>
                <a:lnTo>
                  <a:pt x="169860" y="30096"/>
                </a:lnTo>
                <a:lnTo>
                  <a:pt x="164410" y="30165"/>
                </a:lnTo>
                <a:cubicBezTo>
                  <a:pt x="161412" y="30203"/>
                  <a:pt x="158158" y="30294"/>
                  <a:pt x="157177" y="30368"/>
                </a:cubicBezTo>
                <a:moveTo>
                  <a:pt x="230139" y="92368"/>
                </a:moveTo>
                <a:lnTo>
                  <a:pt x="174997" y="147511"/>
                </a:lnTo>
                <a:lnTo>
                  <a:pt x="174997" y="171171"/>
                </a:lnTo>
                <a:lnTo>
                  <a:pt x="174997" y="194832"/>
                </a:lnTo>
                <a:lnTo>
                  <a:pt x="198658" y="194832"/>
                </a:lnTo>
                <a:lnTo>
                  <a:pt x="222321" y="194832"/>
                </a:lnTo>
                <a:lnTo>
                  <a:pt x="277464" y="139688"/>
                </a:lnTo>
                <a:lnTo>
                  <a:pt x="332607" y="84544"/>
                </a:lnTo>
                <a:lnTo>
                  <a:pt x="308944" y="60885"/>
                </a:lnTo>
                <a:lnTo>
                  <a:pt x="285282" y="37225"/>
                </a:lnTo>
                <a:lnTo>
                  <a:pt x="230139" y="9236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06" name="Grafik 105">
            <a:extLst>
              <a:ext uri="{FF2B5EF4-FFF2-40B4-BE49-F238E27FC236}">
                <a16:creationId xmlns:a16="http://schemas.microsoft.com/office/drawing/2014/main" id="{C9B9DB6C-C8AD-51F5-2FB2-46B669C0195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1421" y="4667593"/>
            <a:ext cx="396000" cy="396000"/>
          </a:xfrm>
          <a:prstGeom prst="rect">
            <a:avLst/>
          </a:prstGeom>
        </p:spPr>
      </p:pic>
      <p:sp>
        <p:nvSpPr>
          <p:cNvPr id="107" name="Grafik 122">
            <a:extLst>
              <a:ext uri="{FF2B5EF4-FFF2-40B4-BE49-F238E27FC236}">
                <a16:creationId xmlns:a16="http://schemas.microsoft.com/office/drawing/2014/main" id="{50CD2037-7AEB-2B08-7398-0451FA9178E4}"/>
              </a:ext>
            </a:extLst>
          </p:cNvPr>
          <p:cNvSpPr/>
          <p:nvPr userDrawn="1"/>
        </p:nvSpPr>
        <p:spPr>
          <a:xfrm>
            <a:off x="3950966" y="5416476"/>
            <a:ext cx="381149" cy="370210"/>
          </a:xfrm>
          <a:custGeom>
            <a:avLst/>
            <a:gdLst>
              <a:gd name="connsiteX0" fmla="*/ 48092 w 381149"/>
              <a:gd name="connsiteY0" fmla="*/ 254 h 370210"/>
              <a:gd name="connsiteX1" fmla="*/ 650 w 381149"/>
              <a:gd name="connsiteY1" fmla="*/ 44216 h 370210"/>
              <a:gd name="connsiteX2" fmla="*/ 627 w 381149"/>
              <a:gd name="connsiteY2" fmla="*/ 62669 h 370210"/>
              <a:gd name="connsiteX3" fmla="*/ 14104 w 381149"/>
              <a:gd name="connsiteY3" fmla="*/ 89794 h 370210"/>
              <a:gd name="connsiteX4" fmla="*/ 59163 w 381149"/>
              <a:gd name="connsiteY4" fmla="*/ 135187 h 370210"/>
              <a:gd name="connsiteX5" fmla="*/ 100885 w 381149"/>
              <a:gd name="connsiteY5" fmla="*/ 176871 h 370210"/>
              <a:gd name="connsiteX6" fmla="*/ 145455 w 381149"/>
              <a:gd name="connsiteY6" fmla="*/ 132217 h 370210"/>
              <a:gd name="connsiteX7" fmla="*/ 192632 w 381149"/>
              <a:gd name="connsiteY7" fmla="*/ 83603 h 370210"/>
              <a:gd name="connsiteX8" fmla="*/ 200909 w 381149"/>
              <a:gd name="connsiteY8" fmla="*/ 63877 h 370210"/>
              <a:gd name="connsiteX9" fmla="*/ 201137 w 381149"/>
              <a:gd name="connsiteY9" fmla="*/ 44345 h 370210"/>
              <a:gd name="connsiteX10" fmla="*/ 157590 w 381149"/>
              <a:gd name="connsiteY10" fmla="*/ 781 h 370210"/>
              <a:gd name="connsiteX11" fmla="*/ 132302 w 381149"/>
              <a:gd name="connsiteY11" fmla="*/ 2462 h 370210"/>
              <a:gd name="connsiteX12" fmla="*/ 104663 w 381149"/>
              <a:gd name="connsiteY12" fmla="*/ 21370 h 370210"/>
              <a:gd name="connsiteX13" fmla="*/ 100928 w 381149"/>
              <a:gd name="connsiteY13" fmla="*/ 25154 h 370210"/>
              <a:gd name="connsiteX14" fmla="*/ 94349 w 381149"/>
              <a:gd name="connsiteY14" fmla="*/ 18738 h 370210"/>
              <a:gd name="connsiteX15" fmla="*/ 76718 w 381149"/>
              <a:gd name="connsiteY15" fmla="*/ 5391 h 370210"/>
              <a:gd name="connsiteX16" fmla="*/ 48092 w 381149"/>
              <a:gd name="connsiteY16" fmla="*/ 254 h 370210"/>
              <a:gd name="connsiteX17" fmla="*/ 49790 w 381149"/>
              <a:gd name="connsiteY17" fmla="*/ 26664 h 370210"/>
              <a:gd name="connsiteX18" fmla="*/ 27179 w 381149"/>
              <a:gd name="connsiteY18" fmla="*/ 46577 h 370210"/>
              <a:gd name="connsiteX19" fmla="*/ 26478 w 381149"/>
              <a:gd name="connsiteY19" fmla="*/ 53507 h 370210"/>
              <a:gd name="connsiteX20" fmla="*/ 29494 w 381149"/>
              <a:gd name="connsiteY20" fmla="*/ 66179 h 370210"/>
              <a:gd name="connsiteX21" fmla="*/ 65986 w 381149"/>
              <a:gd name="connsiteY21" fmla="*/ 104297 h 370210"/>
              <a:gd name="connsiteX22" fmla="*/ 100865 w 381149"/>
              <a:gd name="connsiteY22" fmla="*/ 139247 h 370210"/>
              <a:gd name="connsiteX23" fmla="*/ 135047 w 381149"/>
              <a:gd name="connsiteY23" fmla="*/ 105089 h 370210"/>
              <a:gd name="connsiteX24" fmla="*/ 171104 w 381149"/>
              <a:gd name="connsiteY24" fmla="*/ 68149 h 370210"/>
              <a:gd name="connsiteX25" fmla="*/ 174124 w 381149"/>
              <a:gd name="connsiteY25" fmla="*/ 62011 h 370210"/>
              <a:gd name="connsiteX26" fmla="*/ 175270 w 381149"/>
              <a:gd name="connsiteY26" fmla="*/ 53507 h 370210"/>
              <a:gd name="connsiteX27" fmla="*/ 174142 w 381149"/>
              <a:gd name="connsiteY27" fmla="*/ 45051 h 370210"/>
              <a:gd name="connsiteX28" fmla="*/ 135722 w 381149"/>
              <a:gd name="connsiteY28" fmla="*/ 29653 h 370210"/>
              <a:gd name="connsiteX29" fmla="*/ 116705 w 381149"/>
              <a:gd name="connsiteY29" fmla="*/ 47036 h 370210"/>
              <a:gd name="connsiteX30" fmla="*/ 100856 w 381149"/>
              <a:gd name="connsiteY30" fmla="*/ 62799 h 370210"/>
              <a:gd name="connsiteX31" fmla="*/ 86015 w 381149"/>
              <a:gd name="connsiteY31" fmla="*/ 47926 h 370210"/>
              <a:gd name="connsiteX32" fmla="*/ 68798 w 381149"/>
              <a:gd name="connsiteY32" fmla="*/ 31343 h 370210"/>
              <a:gd name="connsiteX33" fmla="*/ 49790 w 381149"/>
              <a:gd name="connsiteY33" fmla="*/ 26664 h 370210"/>
              <a:gd name="connsiteX34" fmla="*/ 279924 w 381149"/>
              <a:gd name="connsiteY34" fmla="*/ 60293 h 370210"/>
              <a:gd name="connsiteX35" fmla="*/ 247196 w 381149"/>
              <a:gd name="connsiteY35" fmla="*/ 175427 h 370210"/>
              <a:gd name="connsiteX36" fmla="*/ 278828 w 381149"/>
              <a:gd name="connsiteY36" fmla="*/ 194855 h 370210"/>
              <a:gd name="connsiteX37" fmla="*/ 311191 w 381149"/>
              <a:gd name="connsiteY37" fmla="*/ 214263 h 370210"/>
              <a:gd name="connsiteX38" fmla="*/ 308403 w 381149"/>
              <a:gd name="connsiteY38" fmla="*/ 220084 h 370210"/>
              <a:gd name="connsiteX39" fmla="*/ 231045 w 381149"/>
              <a:gd name="connsiteY39" fmla="*/ 297451 h 370210"/>
              <a:gd name="connsiteX40" fmla="*/ 225269 w 381149"/>
              <a:gd name="connsiteY40" fmla="*/ 300385 h 370210"/>
              <a:gd name="connsiteX41" fmla="*/ 205823 w 381149"/>
              <a:gd name="connsiteY41" fmla="*/ 268040 h 370210"/>
              <a:gd name="connsiteX42" fmla="*/ 186352 w 381149"/>
              <a:gd name="connsiteY42" fmla="*/ 236261 h 370210"/>
              <a:gd name="connsiteX43" fmla="*/ 70716 w 381149"/>
              <a:gd name="connsiteY43" fmla="*/ 269257 h 370210"/>
              <a:gd name="connsiteX44" fmla="*/ 76600 w 381149"/>
              <a:gd name="connsiteY44" fmla="*/ 319810 h 370210"/>
              <a:gd name="connsiteX45" fmla="*/ 82636 w 381149"/>
              <a:gd name="connsiteY45" fmla="*/ 370211 h 370210"/>
              <a:gd name="connsiteX46" fmla="*/ 88587 w 381149"/>
              <a:gd name="connsiteY46" fmla="*/ 369940 h 370210"/>
              <a:gd name="connsiteX47" fmla="*/ 197894 w 381149"/>
              <a:gd name="connsiteY47" fmla="*/ 345454 h 370210"/>
              <a:gd name="connsiteX48" fmla="*/ 309397 w 381149"/>
              <a:gd name="connsiteY48" fmla="*/ 262793 h 370210"/>
              <a:gd name="connsiteX49" fmla="*/ 367581 w 381149"/>
              <a:gd name="connsiteY49" fmla="*/ 156440 h 370210"/>
              <a:gd name="connsiteX50" fmla="*/ 380879 w 381149"/>
              <a:gd name="connsiteY50" fmla="*/ 77462 h 370210"/>
              <a:gd name="connsiteX51" fmla="*/ 381149 w 381149"/>
              <a:gd name="connsiteY51" fmla="*/ 71718 h 370210"/>
              <a:gd name="connsiteX52" fmla="*/ 331893 w 381149"/>
              <a:gd name="connsiteY52" fmla="*/ 65830 h 370210"/>
              <a:gd name="connsiteX53" fmla="*/ 281392 w 381149"/>
              <a:gd name="connsiteY53" fmla="*/ 59747 h 370210"/>
              <a:gd name="connsiteX54" fmla="*/ 279924 w 381149"/>
              <a:gd name="connsiteY54" fmla="*/ 60293 h 370210"/>
              <a:gd name="connsiteX55" fmla="*/ 299274 w 381149"/>
              <a:gd name="connsiteY55" fmla="*/ 89038 h 370210"/>
              <a:gd name="connsiteX56" fmla="*/ 278146 w 381149"/>
              <a:gd name="connsiteY56" fmla="*/ 163568 h 370210"/>
              <a:gd name="connsiteX57" fmla="*/ 325023 w 381149"/>
              <a:gd name="connsiteY57" fmla="*/ 191420 h 370210"/>
              <a:gd name="connsiteX58" fmla="*/ 330950 w 381149"/>
              <a:gd name="connsiteY58" fmla="*/ 179039 h 370210"/>
              <a:gd name="connsiteX59" fmla="*/ 350528 w 381149"/>
              <a:gd name="connsiteY59" fmla="*/ 113897 h 370210"/>
              <a:gd name="connsiteX60" fmla="*/ 352907 w 381149"/>
              <a:gd name="connsiteY60" fmla="*/ 95150 h 370210"/>
              <a:gd name="connsiteX61" fmla="*/ 326990 w 381149"/>
              <a:gd name="connsiteY61" fmla="*/ 91955 h 370210"/>
              <a:gd name="connsiteX62" fmla="*/ 300349 w 381149"/>
              <a:gd name="connsiteY62" fmla="*/ 88726 h 370210"/>
              <a:gd name="connsiteX63" fmla="*/ 299274 w 381149"/>
              <a:gd name="connsiteY63" fmla="*/ 89038 h 370210"/>
              <a:gd name="connsiteX64" fmla="*/ 136712 w 381149"/>
              <a:gd name="connsiteY64" fmla="*/ 277820 h 370210"/>
              <a:gd name="connsiteX65" fmla="*/ 99686 w 381149"/>
              <a:gd name="connsiteY65" fmla="*/ 288435 h 370210"/>
              <a:gd name="connsiteX66" fmla="*/ 99781 w 381149"/>
              <a:gd name="connsiteY66" fmla="*/ 289771 h 370210"/>
              <a:gd name="connsiteX67" fmla="*/ 102850 w 381149"/>
              <a:gd name="connsiteY67" fmla="*/ 315992 h 370210"/>
              <a:gd name="connsiteX68" fmla="*/ 105824 w 381149"/>
              <a:gd name="connsiteY68" fmla="*/ 341435 h 370210"/>
              <a:gd name="connsiteX69" fmla="*/ 114338 w 381149"/>
              <a:gd name="connsiteY69" fmla="*/ 341193 h 370210"/>
              <a:gd name="connsiteX70" fmla="*/ 179282 w 381149"/>
              <a:gd name="connsiteY70" fmla="*/ 324465 h 370210"/>
              <a:gd name="connsiteX71" fmla="*/ 199379 w 381149"/>
              <a:gd name="connsiteY71" fmla="*/ 315621 h 370210"/>
              <a:gd name="connsiteX72" fmla="*/ 202448 w 381149"/>
              <a:gd name="connsiteY72" fmla="*/ 314066 h 370210"/>
              <a:gd name="connsiteX73" fmla="*/ 188489 w 381149"/>
              <a:gd name="connsiteY73" fmla="*/ 290617 h 370210"/>
              <a:gd name="connsiteX74" fmla="*/ 174134 w 381149"/>
              <a:gd name="connsiteY74" fmla="*/ 267186 h 370210"/>
              <a:gd name="connsiteX75" fmla="*/ 136712 w 381149"/>
              <a:gd name="connsiteY75" fmla="*/ 277820 h 3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81149" h="370210">
                <a:moveTo>
                  <a:pt x="48092" y="254"/>
                </a:moveTo>
                <a:cubicBezTo>
                  <a:pt x="24218" y="2707"/>
                  <a:pt x="4780" y="20719"/>
                  <a:pt x="650" y="44216"/>
                </a:cubicBezTo>
                <a:cubicBezTo>
                  <a:pt x="-208" y="49095"/>
                  <a:pt x="-218" y="57860"/>
                  <a:pt x="627" y="62669"/>
                </a:cubicBezTo>
                <a:cubicBezTo>
                  <a:pt x="2411" y="72806"/>
                  <a:pt x="6835" y="81710"/>
                  <a:pt x="14104" y="89794"/>
                </a:cubicBezTo>
                <a:cubicBezTo>
                  <a:pt x="15939" y="91834"/>
                  <a:pt x="36215" y="112261"/>
                  <a:pt x="59163" y="135187"/>
                </a:cubicBezTo>
                <a:lnTo>
                  <a:pt x="100885" y="176871"/>
                </a:lnTo>
                <a:lnTo>
                  <a:pt x="145455" y="132217"/>
                </a:lnTo>
                <a:cubicBezTo>
                  <a:pt x="186132" y="91464"/>
                  <a:pt x="190254" y="87217"/>
                  <a:pt x="192632" y="83603"/>
                </a:cubicBezTo>
                <a:cubicBezTo>
                  <a:pt x="197046" y="76897"/>
                  <a:pt x="199325" y="71468"/>
                  <a:pt x="200909" y="63877"/>
                </a:cubicBezTo>
                <a:cubicBezTo>
                  <a:pt x="201994" y="58686"/>
                  <a:pt x="202098" y="49669"/>
                  <a:pt x="201137" y="44345"/>
                </a:cubicBezTo>
                <a:cubicBezTo>
                  <a:pt x="197112" y="22059"/>
                  <a:pt x="179781" y="4721"/>
                  <a:pt x="157590" y="781"/>
                </a:cubicBezTo>
                <a:cubicBezTo>
                  <a:pt x="149925" y="-580"/>
                  <a:pt x="139812" y="92"/>
                  <a:pt x="132302" y="2462"/>
                </a:cubicBezTo>
                <a:cubicBezTo>
                  <a:pt x="122644" y="5510"/>
                  <a:pt x="115478" y="10413"/>
                  <a:pt x="104663" y="21370"/>
                </a:cubicBezTo>
                <a:lnTo>
                  <a:pt x="100928" y="25154"/>
                </a:lnTo>
                <a:lnTo>
                  <a:pt x="94349" y="18738"/>
                </a:lnTo>
                <a:cubicBezTo>
                  <a:pt x="86977" y="11548"/>
                  <a:pt x="82535" y="8185"/>
                  <a:pt x="76718" y="5391"/>
                </a:cubicBezTo>
                <a:cubicBezTo>
                  <a:pt x="67845" y="1128"/>
                  <a:pt x="57553" y="-719"/>
                  <a:pt x="48092" y="254"/>
                </a:cubicBezTo>
                <a:moveTo>
                  <a:pt x="49790" y="26664"/>
                </a:moveTo>
                <a:cubicBezTo>
                  <a:pt x="39200" y="28128"/>
                  <a:pt x="29995" y="36235"/>
                  <a:pt x="27179" y="46577"/>
                </a:cubicBezTo>
                <a:cubicBezTo>
                  <a:pt x="26707" y="48311"/>
                  <a:pt x="26478" y="50573"/>
                  <a:pt x="26478" y="53507"/>
                </a:cubicBezTo>
                <a:cubicBezTo>
                  <a:pt x="26478" y="58695"/>
                  <a:pt x="27177" y="61630"/>
                  <a:pt x="29494" y="66179"/>
                </a:cubicBezTo>
                <a:cubicBezTo>
                  <a:pt x="31058" y="69249"/>
                  <a:pt x="32181" y="70422"/>
                  <a:pt x="65986" y="104297"/>
                </a:cubicBezTo>
                <a:lnTo>
                  <a:pt x="100865" y="139247"/>
                </a:lnTo>
                <a:lnTo>
                  <a:pt x="135047" y="105089"/>
                </a:lnTo>
                <a:cubicBezTo>
                  <a:pt x="159373" y="80778"/>
                  <a:pt x="169768" y="70129"/>
                  <a:pt x="171104" y="68149"/>
                </a:cubicBezTo>
                <a:cubicBezTo>
                  <a:pt x="172147" y="66603"/>
                  <a:pt x="173488" y="63877"/>
                  <a:pt x="174124" y="62011"/>
                </a:cubicBezTo>
                <a:cubicBezTo>
                  <a:pt x="175157" y="58986"/>
                  <a:pt x="175270" y="58146"/>
                  <a:pt x="175270" y="53507"/>
                </a:cubicBezTo>
                <a:cubicBezTo>
                  <a:pt x="175270" y="48884"/>
                  <a:pt x="175155" y="48021"/>
                  <a:pt x="174142" y="45051"/>
                </a:cubicBezTo>
                <a:cubicBezTo>
                  <a:pt x="168683" y="29062"/>
                  <a:pt x="150854" y="21916"/>
                  <a:pt x="135722" y="29653"/>
                </a:cubicBezTo>
                <a:cubicBezTo>
                  <a:pt x="132752" y="31171"/>
                  <a:pt x="131560" y="32261"/>
                  <a:pt x="116705" y="47036"/>
                </a:cubicBezTo>
                <a:lnTo>
                  <a:pt x="100856" y="62799"/>
                </a:lnTo>
                <a:lnTo>
                  <a:pt x="86015" y="47926"/>
                </a:lnTo>
                <a:cubicBezTo>
                  <a:pt x="77852" y="39746"/>
                  <a:pt x="70104" y="32284"/>
                  <a:pt x="68798" y="31343"/>
                </a:cubicBezTo>
                <a:cubicBezTo>
                  <a:pt x="63535" y="27555"/>
                  <a:pt x="56273" y="25767"/>
                  <a:pt x="49790" y="26664"/>
                </a:cubicBezTo>
                <a:moveTo>
                  <a:pt x="279924" y="60293"/>
                </a:moveTo>
                <a:cubicBezTo>
                  <a:pt x="277871" y="67122"/>
                  <a:pt x="247196" y="175034"/>
                  <a:pt x="247196" y="175427"/>
                </a:cubicBezTo>
                <a:cubicBezTo>
                  <a:pt x="247196" y="175739"/>
                  <a:pt x="261015" y="184226"/>
                  <a:pt x="278828" y="194855"/>
                </a:cubicBezTo>
                <a:cubicBezTo>
                  <a:pt x="296226" y="205237"/>
                  <a:pt x="310788" y="213970"/>
                  <a:pt x="311191" y="214263"/>
                </a:cubicBezTo>
                <a:cubicBezTo>
                  <a:pt x="311874" y="214763"/>
                  <a:pt x="311699" y="215129"/>
                  <a:pt x="308403" y="220084"/>
                </a:cubicBezTo>
                <a:cubicBezTo>
                  <a:pt x="288270" y="250345"/>
                  <a:pt x="261289" y="277330"/>
                  <a:pt x="231045" y="297451"/>
                </a:cubicBezTo>
                <a:cubicBezTo>
                  <a:pt x="226561" y="300434"/>
                  <a:pt x="225707" y="300867"/>
                  <a:pt x="225269" y="300385"/>
                </a:cubicBezTo>
                <a:cubicBezTo>
                  <a:pt x="224985" y="300074"/>
                  <a:pt x="216235" y="285518"/>
                  <a:pt x="205823" y="268040"/>
                </a:cubicBezTo>
                <a:cubicBezTo>
                  <a:pt x="195411" y="250562"/>
                  <a:pt x="186649" y="236261"/>
                  <a:pt x="186352" y="236261"/>
                </a:cubicBezTo>
                <a:cubicBezTo>
                  <a:pt x="185748" y="236261"/>
                  <a:pt x="70957" y="269015"/>
                  <a:pt x="70716" y="269257"/>
                </a:cubicBezTo>
                <a:cubicBezTo>
                  <a:pt x="70632" y="269340"/>
                  <a:pt x="73280" y="292090"/>
                  <a:pt x="76600" y="319810"/>
                </a:cubicBezTo>
                <a:lnTo>
                  <a:pt x="82636" y="370211"/>
                </a:lnTo>
                <a:lnTo>
                  <a:pt x="88587" y="369940"/>
                </a:lnTo>
                <a:cubicBezTo>
                  <a:pt x="128269" y="368129"/>
                  <a:pt x="163261" y="360291"/>
                  <a:pt x="197894" y="345454"/>
                </a:cubicBezTo>
                <a:cubicBezTo>
                  <a:pt x="240334" y="327274"/>
                  <a:pt x="278684" y="298843"/>
                  <a:pt x="309397" y="262793"/>
                </a:cubicBezTo>
                <a:cubicBezTo>
                  <a:pt x="335464" y="232195"/>
                  <a:pt x="355923" y="194797"/>
                  <a:pt x="367581" y="156440"/>
                </a:cubicBezTo>
                <a:cubicBezTo>
                  <a:pt x="375397" y="130726"/>
                  <a:pt x="379527" y="106193"/>
                  <a:pt x="380879" y="77462"/>
                </a:cubicBezTo>
                <a:lnTo>
                  <a:pt x="381149" y="71718"/>
                </a:lnTo>
                <a:lnTo>
                  <a:pt x="331893" y="65830"/>
                </a:lnTo>
                <a:cubicBezTo>
                  <a:pt x="304803" y="62591"/>
                  <a:pt x="282077" y="59854"/>
                  <a:pt x="281392" y="59747"/>
                </a:cubicBezTo>
                <a:cubicBezTo>
                  <a:pt x="280417" y="59597"/>
                  <a:pt x="280097" y="59716"/>
                  <a:pt x="279924" y="60293"/>
                </a:cubicBezTo>
                <a:moveTo>
                  <a:pt x="299274" y="89038"/>
                </a:moveTo>
                <a:cubicBezTo>
                  <a:pt x="298577" y="91030"/>
                  <a:pt x="278039" y="163480"/>
                  <a:pt x="278146" y="163568"/>
                </a:cubicBezTo>
                <a:cubicBezTo>
                  <a:pt x="278678" y="164011"/>
                  <a:pt x="324950" y="191504"/>
                  <a:pt x="325023" y="191420"/>
                </a:cubicBezTo>
                <a:cubicBezTo>
                  <a:pt x="325363" y="191034"/>
                  <a:pt x="329054" y="183325"/>
                  <a:pt x="330950" y="179039"/>
                </a:cubicBezTo>
                <a:cubicBezTo>
                  <a:pt x="340242" y="158035"/>
                  <a:pt x="346779" y="136288"/>
                  <a:pt x="350528" y="113897"/>
                </a:cubicBezTo>
                <a:cubicBezTo>
                  <a:pt x="351804" y="106275"/>
                  <a:pt x="353184" y="95398"/>
                  <a:pt x="352907" y="95150"/>
                </a:cubicBezTo>
                <a:cubicBezTo>
                  <a:pt x="352809" y="95063"/>
                  <a:pt x="341147" y="93625"/>
                  <a:pt x="326990" y="91955"/>
                </a:cubicBezTo>
                <a:cubicBezTo>
                  <a:pt x="312833" y="90285"/>
                  <a:pt x="300844" y="88832"/>
                  <a:pt x="300349" y="88726"/>
                </a:cubicBezTo>
                <a:cubicBezTo>
                  <a:pt x="299825" y="88614"/>
                  <a:pt x="299377" y="88744"/>
                  <a:pt x="299274" y="89038"/>
                </a:cubicBezTo>
                <a:moveTo>
                  <a:pt x="136712" y="277820"/>
                </a:moveTo>
                <a:lnTo>
                  <a:pt x="99686" y="288435"/>
                </a:lnTo>
                <a:lnTo>
                  <a:pt x="99781" y="289771"/>
                </a:lnTo>
                <a:cubicBezTo>
                  <a:pt x="99833" y="290506"/>
                  <a:pt x="101214" y="302306"/>
                  <a:pt x="102850" y="315992"/>
                </a:cubicBezTo>
                <a:cubicBezTo>
                  <a:pt x="104486" y="329679"/>
                  <a:pt x="105824" y="341128"/>
                  <a:pt x="105824" y="341435"/>
                </a:cubicBezTo>
                <a:cubicBezTo>
                  <a:pt x="105824" y="342188"/>
                  <a:pt x="107178" y="342150"/>
                  <a:pt x="114338" y="341193"/>
                </a:cubicBezTo>
                <a:cubicBezTo>
                  <a:pt x="137571" y="338088"/>
                  <a:pt x="158493" y="332699"/>
                  <a:pt x="179282" y="324465"/>
                </a:cubicBezTo>
                <a:cubicBezTo>
                  <a:pt x="187145" y="321349"/>
                  <a:pt x="194181" y="318254"/>
                  <a:pt x="199379" y="315621"/>
                </a:cubicBezTo>
                <a:lnTo>
                  <a:pt x="202448" y="314066"/>
                </a:lnTo>
                <a:lnTo>
                  <a:pt x="188489" y="290617"/>
                </a:lnTo>
                <a:cubicBezTo>
                  <a:pt x="180812" y="277721"/>
                  <a:pt x="174351" y="267177"/>
                  <a:pt x="174134" y="267186"/>
                </a:cubicBezTo>
                <a:cubicBezTo>
                  <a:pt x="173916" y="267196"/>
                  <a:pt x="157077" y="271981"/>
                  <a:pt x="136712" y="27782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08" name="Grafik 124">
            <a:extLst>
              <a:ext uri="{FF2B5EF4-FFF2-40B4-BE49-F238E27FC236}">
                <a16:creationId xmlns:a16="http://schemas.microsoft.com/office/drawing/2014/main" id="{E65511A6-5BF1-CBCF-6A9E-25C4E04E2D6D}"/>
              </a:ext>
            </a:extLst>
          </p:cNvPr>
          <p:cNvGrpSpPr/>
          <p:nvPr userDrawn="1"/>
        </p:nvGrpSpPr>
        <p:grpSpPr>
          <a:xfrm>
            <a:off x="9205316" y="5447482"/>
            <a:ext cx="319248" cy="319245"/>
            <a:chOff x="1448770" y="3488417"/>
            <a:chExt cx="319248" cy="319245"/>
          </a:xfrm>
          <a:noFill/>
        </p:grpSpPr>
        <p:sp>
          <p:nvSpPr>
            <p:cNvPr id="109" name="Freihandform: Form 108">
              <a:extLst>
                <a:ext uri="{FF2B5EF4-FFF2-40B4-BE49-F238E27FC236}">
                  <a16:creationId xmlns:a16="http://schemas.microsoft.com/office/drawing/2014/main" id="{27204AC3-FF8A-22F8-4E3A-67423BA24310}"/>
                </a:ext>
              </a:extLst>
            </p:cNvPr>
            <p:cNvSpPr/>
            <p:nvPr/>
          </p:nvSpPr>
          <p:spPr>
            <a:xfrm>
              <a:off x="1448770" y="3493670"/>
              <a:ext cx="313992" cy="313992"/>
            </a:xfrm>
            <a:custGeom>
              <a:avLst/>
              <a:gdLst>
                <a:gd name="connsiteX0" fmla="*/ 43845 w 313992"/>
                <a:gd name="connsiteY0" fmla="*/ 0 h 313992"/>
                <a:gd name="connsiteX1" fmla="*/ 0 w 313992"/>
                <a:gd name="connsiteY1" fmla="*/ 5253 h 313992"/>
                <a:gd name="connsiteX2" fmla="*/ 41985 w 313992"/>
                <a:gd name="connsiteY2" fmla="*/ 148512 h 313992"/>
                <a:gd name="connsiteX3" fmla="*/ 95409 w 313992"/>
                <a:gd name="connsiteY3" fmla="*/ 218583 h 313992"/>
                <a:gd name="connsiteX4" fmla="*/ 165480 w 313992"/>
                <a:gd name="connsiteY4" fmla="*/ 272007 h 313992"/>
                <a:gd name="connsiteX5" fmla="*/ 308740 w 313992"/>
                <a:gd name="connsiteY5" fmla="*/ 313992 h 313992"/>
                <a:gd name="connsiteX6" fmla="*/ 313992 w 313992"/>
                <a:gd name="connsiteY6" fmla="*/ 270147 h 31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92" h="313992">
                  <a:moveTo>
                    <a:pt x="43845" y="0"/>
                  </a:moveTo>
                  <a:lnTo>
                    <a:pt x="0" y="5253"/>
                  </a:lnTo>
                  <a:cubicBezTo>
                    <a:pt x="2749" y="54894"/>
                    <a:pt x="16744" y="104028"/>
                    <a:pt x="41985" y="148512"/>
                  </a:cubicBezTo>
                  <a:cubicBezTo>
                    <a:pt x="56217" y="173595"/>
                    <a:pt x="74025" y="197201"/>
                    <a:pt x="95409" y="218583"/>
                  </a:cubicBezTo>
                  <a:cubicBezTo>
                    <a:pt x="116791" y="239967"/>
                    <a:pt x="140396" y="257775"/>
                    <a:pt x="165480" y="272007"/>
                  </a:cubicBezTo>
                  <a:cubicBezTo>
                    <a:pt x="209964" y="297248"/>
                    <a:pt x="259098" y="311243"/>
                    <a:pt x="308740" y="313992"/>
                  </a:cubicBezTo>
                  <a:lnTo>
                    <a:pt x="313992" y="27014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0" name="Freihandform: Form 109">
              <a:extLst>
                <a:ext uri="{FF2B5EF4-FFF2-40B4-BE49-F238E27FC236}">
                  <a16:creationId xmlns:a16="http://schemas.microsoft.com/office/drawing/2014/main" id="{73CE3D54-6D8E-E491-2522-45E0B9A81997}"/>
                </a:ext>
              </a:extLst>
            </p:cNvPr>
            <p:cNvSpPr/>
            <p:nvPr/>
          </p:nvSpPr>
          <p:spPr>
            <a:xfrm>
              <a:off x="1490759" y="3488417"/>
              <a:ext cx="76577" cy="153764"/>
            </a:xfrm>
            <a:custGeom>
              <a:avLst/>
              <a:gdLst>
                <a:gd name="connsiteX0" fmla="*/ 0 w 76577"/>
                <a:gd name="connsiteY0" fmla="*/ 153764 h 153764"/>
                <a:gd name="connsiteX1" fmla="*/ 76578 w 76577"/>
                <a:gd name="connsiteY1" fmla="*/ 108058 h 153764"/>
                <a:gd name="connsiteX2" fmla="*/ 45705 w 76577"/>
                <a:gd name="connsiteY2" fmla="*/ 0 h 153764"/>
                <a:gd name="connsiteX3" fmla="*/ 1860 w 76577"/>
                <a:gd name="connsiteY3" fmla="*/ 5253 h 15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577" h="153764">
                  <a:moveTo>
                    <a:pt x="0" y="153764"/>
                  </a:moveTo>
                  <a:lnTo>
                    <a:pt x="76578" y="108058"/>
                  </a:lnTo>
                  <a:lnTo>
                    <a:pt x="45705" y="0"/>
                  </a:lnTo>
                  <a:lnTo>
                    <a:pt x="1860" y="5253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1" name="Freihandform: Form 110">
              <a:extLst>
                <a:ext uri="{FF2B5EF4-FFF2-40B4-BE49-F238E27FC236}">
                  <a16:creationId xmlns:a16="http://schemas.microsoft.com/office/drawing/2014/main" id="{F51DD3E7-8BA8-CFB7-8F28-3CD339FA76A7}"/>
                </a:ext>
              </a:extLst>
            </p:cNvPr>
            <p:cNvSpPr/>
            <p:nvPr/>
          </p:nvSpPr>
          <p:spPr>
            <a:xfrm>
              <a:off x="1614253" y="3689099"/>
              <a:ext cx="153765" cy="76578"/>
            </a:xfrm>
            <a:custGeom>
              <a:avLst/>
              <a:gdLst>
                <a:gd name="connsiteX0" fmla="*/ 0 w 153765"/>
                <a:gd name="connsiteY0" fmla="*/ 76578 h 76578"/>
                <a:gd name="connsiteX1" fmla="*/ 45706 w 153765"/>
                <a:gd name="connsiteY1" fmla="*/ 0 h 76578"/>
                <a:gd name="connsiteX2" fmla="*/ 153766 w 153765"/>
                <a:gd name="connsiteY2" fmla="*/ 30874 h 76578"/>
                <a:gd name="connsiteX3" fmla="*/ 148513 w 153765"/>
                <a:gd name="connsiteY3" fmla="*/ 74718 h 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765" h="76578">
                  <a:moveTo>
                    <a:pt x="0" y="76578"/>
                  </a:moveTo>
                  <a:lnTo>
                    <a:pt x="45706" y="0"/>
                  </a:lnTo>
                  <a:lnTo>
                    <a:pt x="153766" y="30874"/>
                  </a:lnTo>
                  <a:lnTo>
                    <a:pt x="148513" y="74718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12" name="Grafik 126">
            <a:extLst>
              <a:ext uri="{FF2B5EF4-FFF2-40B4-BE49-F238E27FC236}">
                <a16:creationId xmlns:a16="http://schemas.microsoft.com/office/drawing/2014/main" id="{2B482010-F74C-B4B1-7309-5012D0BCEFAD}"/>
              </a:ext>
            </a:extLst>
          </p:cNvPr>
          <p:cNvSpPr/>
          <p:nvPr userDrawn="1"/>
        </p:nvSpPr>
        <p:spPr>
          <a:xfrm>
            <a:off x="10156034" y="4656208"/>
            <a:ext cx="389595" cy="356412"/>
          </a:xfrm>
          <a:custGeom>
            <a:avLst/>
            <a:gdLst>
              <a:gd name="connsiteX0" fmla="*/ 233121 w 389595"/>
              <a:gd name="connsiteY0" fmla="*/ 605 h 356412"/>
              <a:gd name="connsiteX1" fmla="*/ 200348 w 389595"/>
              <a:gd name="connsiteY1" fmla="*/ 16611 h 356412"/>
              <a:gd name="connsiteX2" fmla="*/ 182266 w 389595"/>
              <a:gd name="connsiteY2" fmla="*/ 51893 h 356412"/>
              <a:gd name="connsiteX3" fmla="*/ 182880 w 389595"/>
              <a:gd name="connsiteY3" fmla="*/ 71669 h 356412"/>
              <a:gd name="connsiteX4" fmla="*/ 197463 w 389595"/>
              <a:gd name="connsiteY4" fmla="*/ 100212 h 356412"/>
              <a:gd name="connsiteX5" fmla="*/ 243231 w 389595"/>
              <a:gd name="connsiteY5" fmla="*/ 146315 h 356412"/>
              <a:gd name="connsiteX6" fmla="*/ 285644 w 389595"/>
              <a:gd name="connsiteY6" fmla="*/ 188687 h 356412"/>
              <a:gd name="connsiteX7" fmla="*/ 330900 w 389595"/>
              <a:gd name="connsiteY7" fmla="*/ 143345 h 356412"/>
              <a:gd name="connsiteX8" fmla="*/ 378442 w 389595"/>
              <a:gd name="connsiteY8" fmla="*/ 94757 h 356412"/>
              <a:gd name="connsiteX9" fmla="*/ 381153 w 389595"/>
              <a:gd name="connsiteY9" fmla="*/ 29099 h 356412"/>
              <a:gd name="connsiteX10" fmla="*/ 341474 w 389595"/>
              <a:gd name="connsiteY10" fmla="*/ 1129 h 356412"/>
              <a:gd name="connsiteX11" fmla="*/ 318110 w 389595"/>
              <a:gd name="connsiteY11" fmla="*/ 1123 h 356412"/>
              <a:gd name="connsiteX12" fmla="*/ 288899 w 389595"/>
              <a:gd name="connsiteY12" fmla="*/ 16128 h 356412"/>
              <a:gd name="connsiteX13" fmla="*/ 285626 w 389595"/>
              <a:gd name="connsiteY13" fmla="*/ 19086 h 356412"/>
              <a:gd name="connsiteX14" fmla="*/ 282839 w 389595"/>
              <a:gd name="connsiteY14" fmla="*/ 16457 h 356412"/>
              <a:gd name="connsiteX15" fmla="*/ 233121 w 389595"/>
              <a:gd name="connsiteY15" fmla="*/ 605 h 356412"/>
              <a:gd name="connsiteX16" fmla="*/ 235644 w 389595"/>
              <a:gd name="connsiteY16" fmla="*/ 26908 h 356412"/>
              <a:gd name="connsiteX17" fmla="*/ 225376 w 389595"/>
              <a:gd name="connsiteY17" fmla="*/ 30589 h 356412"/>
              <a:gd name="connsiteX18" fmla="*/ 210019 w 389595"/>
              <a:gd name="connsiteY18" fmla="*/ 48850 h 356412"/>
              <a:gd name="connsiteX19" fmla="*/ 211166 w 389595"/>
              <a:gd name="connsiteY19" fmla="*/ 73461 h 356412"/>
              <a:gd name="connsiteX20" fmla="*/ 250768 w 389595"/>
              <a:gd name="connsiteY20" fmla="*/ 116218 h 356412"/>
              <a:gd name="connsiteX21" fmla="*/ 285638 w 389595"/>
              <a:gd name="connsiteY21" fmla="*/ 151066 h 356412"/>
              <a:gd name="connsiteX22" fmla="*/ 320705 w 389595"/>
              <a:gd name="connsiteY22" fmla="*/ 116020 h 356412"/>
              <a:gd name="connsiteX23" fmla="*/ 357494 w 389595"/>
              <a:gd name="connsiteY23" fmla="*/ 78401 h 356412"/>
              <a:gd name="connsiteX24" fmla="*/ 357832 w 389595"/>
              <a:gd name="connsiteY24" fmla="*/ 41684 h 356412"/>
              <a:gd name="connsiteX25" fmla="*/ 338504 w 389595"/>
              <a:gd name="connsiteY25" fmla="*/ 27535 h 356412"/>
              <a:gd name="connsiteX26" fmla="*/ 323644 w 389595"/>
              <a:gd name="connsiteY26" fmla="*/ 27091 h 356412"/>
              <a:gd name="connsiteX27" fmla="*/ 311529 w 389595"/>
              <a:gd name="connsiteY27" fmla="*/ 31887 h 356412"/>
              <a:gd name="connsiteX28" fmla="*/ 297416 w 389595"/>
              <a:gd name="connsiteY28" fmla="*/ 45098 h 356412"/>
              <a:gd name="connsiteX29" fmla="*/ 285632 w 389595"/>
              <a:gd name="connsiteY29" fmla="*/ 56795 h 356412"/>
              <a:gd name="connsiteX30" fmla="*/ 273854 w 389595"/>
              <a:gd name="connsiteY30" fmla="*/ 45083 h 356412"/>
              <a:gd name="connsiteX31" fmla="*/ 251186 w 389595"/>
              <a:gd name="connsiteY31" fmla="*/ 27917 h 356412"/>
              <a:gd name="connsiteX32" fmla="*/ 242672 w 389595"/>
              <a:gd name="connsiteY32" fmla="*/ 26703 h 356412"/>
              <a:gd name="connsiteX33" fmla="*/ 235644 w 389595"/>
              <a:gd name="connsiteY33" fmla="*/ 26908 h 356412"/>
              <a:gd name="connsiteX34" fmla="*/ 60512 w 389595"/>
              <a:gd name="connsiteY34" fmla="*/ 189937 h 356412"/>
              <a:gd name="connsiteX35" fmla="*/ 4252 w 389595"/>
              <a:gd name="connsiteY35" fmla="*/ 232692 h 356412"/>
              <a:gd name="connsiteX36" fmla="*/ 270 w 389595"/>
              <a:gd name="connsiteY36" fmla="*/ 254324 h 356412"/>
              <a:gd name="connsiteX37" fmla="*/ 0 w 389595"/>
              <a:gd name="connsiteY37" fmla="*/ 260561 h 356412"/>
              <a:gd name="connsiteX38" fmla="*/ 13327 w 389595"/>
              <a:gd name="connsiteY38" fmla="*/ 260561 h 356412"/>
              <a:gd name="connsiteX39" fmla="*/ 26654 w 389595"/>
              <a:gd name="connsiteY39" fmla="*/ 260561 h 356412"/>
              <a:gd name="connsiteX40" fmla="*/ 26656 w 389595"/>
              <a:gd name="connsiteY40" fmla="*/ 256898 h 356412"/>
              <a:gd name="connsiteX41" fmla="*/ 38808 w 389595"/>
              <a:gd name="connsiteY41" fmla="*/ 227067 h 356412"/>
              <a:gd name="connsiteX42" fmla="*/ 71996 w 389595"/>
              <a:gd name="connsiteY42" fmla="*/ 216775 h 356412"/>
              <a:gd name="connsiteX43" fmla="*/ 171496 w 389595"/>
              <a:gd name="connsiteY43" fmla="*/ 238004 h 356412"/>
              <a:gd name="connsiteX44" fmla="*/ 173580 w 389595"/>
              <a:gd name="connsiteY44" fmla="*/ 238454 h 356412"/>
              <a:gd name="connsiteX45" fmla="*/ 173476 w 389595"/>
              <a:gd name="connsiteY45" fmla="*/ 251190 h 356412"/>
              <a:gd name="connsiteX46" fmla="*/ 173372 w 389595"/>
              <a:gd name="connsiteY46" fmla="*/ 263927 h 356412"/>
              <a:gd name="connsiteX47" fmla="*/ 138821 w 389595"/>
              <a:gd name="connsiteY47" fmla="*/ 264027 h 356412"/>
              <a:gd name="connsiteX48" fmla="*/ 104270 w 389595"/>
              <a:gd name="connsiteY48" fmla="*/ 264129 h 356412"/>
              <a:gd name="connsiteX49" fmla="*/ 104270 w 389595"/>
              <a:gd name="connsiteY49" fmla="*/ 277205 h 356412"/>
              <a:gd name="connsiteX50" fmla="*/ 104270 w 389595"/>
              <a:gd name="connsiteY50" fmla="*/ 290281 h 356412"/>
              <a:gd name="connsiteX51" fmla="*/ 147335 w 389595"/>
              <a:gd name="connsiteY51" fmla="*/ 290173 h 356412"/>
              <a:gd name="connsiteX52" fmla="*/ 190400 w 389595"/>
              <a:gd name="connsiteY52" fmla="*/ 290063 h 356412"/>
              <a:gd name="connsiteX53" fmla="*/ 241909 w 389595"/>
              <a:gd name="connsiteY53" fmla="*/ 274148 h 356412"/>
              <a:gd name="connsiteX54" fmla="*/ 296914 w 389595"/>
              <a:gd name="connsiteY54" fmla="*/ 257768 h 356412"/>
              <a:gd name="connsiteX55" fmla="*/ 323874 w 389595"/>
              <a:gd name="connsiteY55" fmla="*/ 268976 h 356412"/>
              <a:gd name="connsiteX56" fmla="*/ 327208 w 389595"/>
              <a:gd name="connsiteY56" fmla="*/ 274148 h 356412"/>
              <a:gd name="connsiteX57" fmla="*/ 329760 w 389595"/>
              <a:gd name="connsiteY57" fmla="*/ 283896 h 356412"/>
              <a:gd name="connsiteX58" fmla="*/ 257123 w 389595"/>
              <a:gd name="connsiteY58" fmla="*/ 307050 h 356412"/>
              <a:gd name="connsiteX59" fmla="*/ 184850 w 389595"/>
              <a:gd name="connsiteY59" fmla="*/ 329861 h 356412"/>
              <a:gd name="connsiteX60" fmla="*/ 92882 w 389595"/>
              <a:gd name="connsiteY60" fmla="*/ 329861 h 356412"/>
              <a:gd name="connsiteX61" fmla="*/ 914 w 389595"/>
              <a:gd name="connsiteY61" fmla="*/ 329861 h 356412"/>
              <a:gd name="connsiteX62" fmla="*/ 914 w 389595"/>
              <a:gd name="connsiteY62" fmla="*/ 343127 h 356412"/>
              <a:gd name="connsiteX63" fmla="*/ 914 w 389595"/>
              <a:gd name="connsiteY63" fmla="*/ 356393 h 356412"/>
              <a:gd name="connsiteX64" fmla="*/ 94865 w 389595"/>
              <a:gd name="connsiteY64" fmla="*/ 356402 h 356412"/>
              <a:gd name="connsiteX65" fmla="*/ 188816 w 389595"/>
              <a:gd name="connsiteY65" fmla="*/ 356413 h 356412"/>
              <a:gd name="connsiteX66" fmla="*/ 272662 w 389595"/>
              <a:gd name="connsiteY66" fmla="*/ 329969 h 356412"/>
              <a:gd name="connsiteX67" fmla="*/ 356508 w 389595"/>
              <a:gd name="connsiteY67" fmla="*/ 303527 h 356412"/>
              <a:gd name="connsiteX68" fmla="*/ 356515 w 389595"/>
              <a:gd name="connsiteY68" fmla="*/ 292732 h 356412"/>
              <a:gd name="connsiteX69" fmla="*/ 354594 w 389595"/>
              <a:gd name="connsiteY69" fmla="*/ 272045 h 356412"/>
              <a:gd name="connsiteX70" fmla="*/ 339600 w 389595"/>
              <a:gd name="connsiteY70" fmla="*/ 246964 h 356412"/>
              <a:gd name="connsiteX71" fmla="*/ 287791 w 389595"/>
              <a:gd name="connsiteY71" fmla="*/ 232440 h 356412"/>
              <a:gd name="connsiteX72" fmla="*/ 243437 w 389595"/>
              <a:gd name="connsiteY72" fmla="*/ 245854 h 356412"/>
              <a:gd name="connsiteX73" fmla="*/ 201191 w 389595"/>
              <a:gd name="connsiteY73" fmla="*/ 258792 h 356412"/>
              <a:gd name="connsiteX74" fmla="*/ 200102 w 389595"/>
              <a:gd name="connsiteY74" fmla="*/ 259063 h 356412"/>
              <a:gd name="connsiteX75" fmla="*/ 200102 w 389595"/>
              <a:gd name="connsiteY75" fmla="*/ 238059 h 356412"/>
              <a:gd name="connsiteX76" fmla="*/ 199409 w 389595"/>
              <a:gd name="connsiteY76" fmla="*/ 216857 h 356412"/>
              <a:gd name="connsiteX77" fmla="*/ 72506 w 389595"/>
              <a:gd name="connsiteY77" fmla="*/ 190094 h 356412"/>
              <a:gd name="connsiteX78" fmla="*/ 60512 w 389595"/>
              <a:gd name="connsiteY78" fmla="*/ 189937 h 3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89595" h="356412">
                <a:moveTo>
                  <a:pt x="233121" y="605"/>
                </a:moveTo>
                <a:cubicBezTo>
                  <a:pt x="220583" y="2435"/>
                  <a:pt x="209347" y="7923"/>
                  <a:pt x="200348" y="16611"/>
                </a:cubicBezTo>
                <a:cubicBezTo>
                  <a:pt x="190227" y="26384"/>
                  <a:pt x="184247" y="38050"/>
                  <a:pt x="182266" y="51893"/>
                </a:cubicBezTo>
                <a:cubicBezTo>
                  <a:pt x="181631" y="56324"/>
                  <a:pt x="181982" y="67631"/>
                  <a:pt x="182880" y="71669"/>
                </a:cubicBezTo>
                <a:cubicBezTo>
                  <a:pt x="185329" y="82694"/>
                  <a:pt x="190093" y="92016"/>
                  <a:pt x="197463" y="100212"/>
                </a:cubicBezTo>
                <a:cubicBezTo>
                  <a:pt x="199308" y="102264"/>
                  <a:pt x="219904" y="123010"/>
                  <a:pt x="243231" y="146315"/>
                </a:cubicBezTo>
                <a:lnTo>
                  <a:pt x="285644" y="188687"/>
                </a:lnTo>
                <a:lnTo>
                  <a:pt x="330900" y="143345"/>
                </a:lnTo>
                <a:cubicBezTo>
                  <a:pt x="364720" y="109461"/>
                  <a:pt x="376733" y="97183"/>
                  <a:pt x="378442" y="94757"/>
                </a:cubicBezTo>
                <a:cubicBezTo>
                  <a:pt x="392265" y="75119"/>
                  <a:pt x="393322" y="49515"/>
                  <a:pt x="381153" y="29099"/>
                </a:cubicBezTo>
                <a:cubicBezTo>
                  <a:pt x="372626" y="14792"/>
                  <a:pt x="358360" y="4736"/>
                  <a:pt x="341474" y="1129"/>
                </a:cubicBezTo>
                <a:cubicBezTo>
                  <a:pt x="335411" y="-166"/>
                  <a:pt x="324080" y="-169"/>
                  <a:pt x="318110" y="1123"/>
                </a:cubicBezTo>
                <a:cubicBezTo>
                  <a:pt x="306833" y="3563"/>
                  <a:pt x="297496" y="8360"/>
                  <a:pt x="288899" y="16128"/>
                </a:cubicBezTo>
                <a:lnTo>
                  <a:pt x="285626" y="19086"/>
                </a:lnTo>
                <a:lnTo>
                  <a:pt x="282839" y="16457"/>
                </a:lnTo>
                <a:cubicBezTo>
                  <a:pt x="269545" y="3916"/>
                  <a:pt x="250985" y="-2002"/>
                  <a:pt x="233121" y="605"/>
                </a:cubicBezTo>
                <a:moveTo>
                  <a:pt x="235644" y="26908"/>
                </a:moveTo>
                <a:cubicBezTo>
                  <a:pt x="232687" y="27447"/>
                  <a:pt x="227833" y="29187"/>
                  <a:pt x="225376" y="30589"/>
                </a:cubicBezTo>
                <a:cubicBezTo>
                  <a:pt x="218556" y="34476"/>
                  <a:pt x="212475" y="41707"/>
                  <a:pt x="210019" y="48850"/>
                </a:cubicBezTo>
                <a:cubicBezTo>
                  <a:pt x="207420" y="56404"/>
                  <a:pt x="207876" y="66207"/>
                  <a:pt x="211166" y="73461"/>
                </a:cubicBezTo>
                <a:cubicBezTo>
                  <a:pt x="213723" y="79100"/>
                  <a:pt x="214904" y="80376"/>
                  <a:pt x="250768" y="116218"/>
                </a:cubicBezTo>
                <a:lnTo>
                  <a:pt x="285638" y="151066"/>
                </a:lnTo>
                <a:lnTo>
                  <a:pt x="320705" y="116020"/>
                </a:lnTo>
                <a:cubicBezTo>
                  <a:pt x="344388" y="92351"/>
                  <a:pt x="356331" y="80139"/>
                  <a:pt x="357494" y="78401"/>
                </a:cubicBezTo>
                <a:cubicBezTo>
                  <a:pt x="364881" y="67371"/>
                  <a:pt x="365017" y="52509"/>
                  <a:pt x="357832" y="41684"/>
                </a:cubicBezTo>
                <a:cubicBezTo>
                  <a:pt x="353310" y="34870"/>
                  <a:pt x="346119" y="29606"/>
                  <a:pt x="338504" y="27535"/>
                </a:cubicBezTo>
                <a:cubicBezTo>
                  <a:pt x="334703" y="26502"/>
                  <a:pt x="327631" y="26290"/>
                  <a:pt x="323644" y="27091"/>
                </a:cubicBezTo>
                <a:cubicBezTo>
                  <a:pt x="319562" y="27911"/>
                  <a:pt x="314663" y="29850"/>
                  <a:pt x="311529" y="31887"/>
                </a:cubicBezTo>
                <a:cubicBezTo>
                  <a:pt x="310209" y="32745"/>
                  <a:pt x="304091" y="38472"/>
                  <a:pt x="297416" y="45098"/>
                </a:cubicBezTo>
                <a:lnTo>
                  <a:pt x="285632" y="56795"/>
                </a:lnTo>
                <a:lnTo>
                  <a:pt x="273854" y="45083"/>
                </a:lnTo>
                <a:cubicBezTo>
                  <a:pt x="259929" y="31236"/>
                  <a:pt x="258733" y="30331"/>
                  <a:pt x="251186" y="27917"/>
                </a:cubicBezTo>
                <a:cubicBezTo>
                  <a:pt x="248400" y="27027"/>
                  <a:pt x="246931" y="26817"/>
                  <a:pt x="242672" y="26703"/>
                </a:cubicBezTo>
                <a:cubicBezTo>
                  <a:pt x="239840" y="26627"/>
                  <a:pt x="236677" y="26719"/>
                  <a:pt x="235644" y="26908"/>
                </a:cubicBezTo>
                <a:moveTo>
                  <a:pt x="60512" y="189937"/>
                </a:moveTo>
                <a:cubicBezTo>
                  <a:pt x="35083" y="191984"/>
                  <a:pt x="12879" y="208858"/>
                  <a:pt x="4252" y="232692"/>
                </a:cubicBezTo>
                <a:cubicBezTo>
                  <a:pt x="1620" y="239962"/>
                  <a:pt x="667" y="245142"/>
                  <a:pt x="270" y="254324"/>
                </a:cubicBezTo>
                <a:lnTo>
                  <a:pt x="0" y="260561"/>
                </a:lnTo>
                <a:lnTo>
                  <a:pt x="13327" y="260561"/>
                </a:lnTo>
                <a:lnTo>
                  <a:pt x="26654" y="260561"/>
                </a:lnTo>
                <a:lnTo>
                  <a:pt x="26656" y="256898"/>
                </a:lnTo>
                <a:cubicBezTo>
                  <a:pt x="26663" y="244920"/>
                  <a:pt x="30722" y="234957"/>
                  <a:pt x="38808" y="227067"/>
                </a:cubicBezTo>
                <a:cubicBezTo>
                  <a:pt x="47323" y="218761"/>
                  <a:pt x="60395" y="214706"/>
                  <a:pt x="71996" y="216775"/>
                </a:cubicBezTo>
                <a:cubicBezTo>
                  <a:pt x="74356" y="217196"/>
                  <a:pt x="133918" y="229904"/>
                  <a:pt x="171496" y="238004"/>
                </a:cubicBezTo>
                <a:lnTo>
                  <a:pt x="173580" y="238454"/>
                </a:lnTo>
                <a:lnTo>
                  <a:pt x="173476" y="251190"/>
                </a:lnTo>
                <a:lnTo>
                  <a:pt x="173372" y="263927"/>
                </a:lnTo>
                <a:lnTo>
                  <a:pt x="138821" y="264027"/>
                </a:lnTo>
                <a:lnTo>
                  <a:pt x="104270" y="264129"/>
                </a:lnTo>
                <a:lnTo>
                  <a:pt x="104270" y="277205"/>
                </a:lnTo>
                <a:lnTo>
                  <a:pt x="104270" y="290281"/>
                </a:lnTo>
                <a:lnTo>
                  <a:pt x="147335" y="290173"/>
                </a:lnTo>
                <a:lnTo>
                  <a:pt x="190400" y="290063"/>
                </a:lnTo>
                <a:lnTo>
                  <a:pt x="241909" y="274148"/>
                </a:lnTo>
                <a:cubicBezTo>
                  <a:pt x="279939" y="262399"/>
                  <a:pt x="294334" y="258111"/>
                  <a:pt x="296914" y="257768"/>
                </a:cubicBezTo>
                <a:cubicBezTo>
                  <a:pt x="307206" y="256398"/>
                  <a:pt x="317324" y="260605"/>
                  <a:pt x="323874" y="268976"/>
                </a:cubicBezTo>
                <a:cubicBezTo>
                  <a:pt x="325045" y="270472"/>
                  <a:pt x="326546" y="272800"/>
                  <a:pt x="327208" y="274148"/>
                </a:cubicBezTo>
                <a:cubicBezTo>
                  <a:pt x="328633" y="277048"/>
                  <a:pt x="330293" y="283393"/>
                  <a:pt x="329760" y="283896"/>
                </a:cubicBezTo>
                <a:cubicBezTo>
                  <a:pt x="329559" y="284086"/>
                  <a:pt x="296873" y="294505"/>
                  <a:pt x="257123" y="307050"/>
                </a:cubicBezTo>
                <a:lnTo>
                  <a:pt x="184850" y="329861"/>
                </a:lnTo>
                <a:lnTo>
                  <a:pt x="92882" y="329861"/>
                </a:lnTo>
                <a:lnTo>
                  <a:pt x="914" y="329861"/>
                </a:lnTo>
                <a:lnTo>
                  <a:pt x="914" y="343127"/>
                </a:lnTo>
                <a:lnTo>
                  <a:pt x="914" y="356393"/>
                </a:lnTo>
                <a:lnTo>
                  <a:pt x="94865" y="356402"/>
                </a:lnTo>
                <a:lnTo>
                  <a:pt x="188816" y="356413"/>
                </a:lnTo>
                <a:lnTo>
                  <a:pt x="272662" y="329969"/>
                </a:lnTo>
                <a:lnTo>
                  <a:pt x="356508" y="303527"/>
                </a:lnTo>
                <a:lnTo>
                  <a:pt x="356515" y="292732"/>
                </a:lnTo>
                <a:cubicBezTo>
                  <a:pt x="356522" y="281484"/>
                  <a:pt x="356141" y="277392"/>
                  <a:pt x="354594" y="272045"/>
                </a:cubicBezTo>
                <a:cubicBezTo>
                  <a:pt x="351816" y="262446"/>
                  <a:pt x="346802" y="254059"/>
                  <a:pt x="339600" y="246964"/>
                </a:cubicBezTo>
                <a:cubicBezTo>
                  <a:pt x="326170" y="233731"/>
                  <a:pt x="306199" y="228133"/>
                  <a:pt x="287791" y="232440"/>
                </a:cubicBezTo>
                <a:cubicBezTo>
                  <a:pt x="286034" y="232852"/>
                  <a:pt x="266075" y="238887"/>
                  <a:pt x="243437" y="245854"/>
                </a:cubicBezTo>
                <a:cubicBezTo>
                  <a:pt x="220800" y="252821"/>
                  <a:pt x="201790" y="258643"/>
                  <a:pt x="201191" y="258792"/>
                </a:cubicBezTo>
                <a:lnTo>
                  <a:pt x="200102" y="259063"/>
                </a:lnTo>
                <a:lnTo>
                  <a:pt x="200102" y="238059"/>
                </a:lnTo>
                <a:cubicBezTo>
                  <a:pt x="200102" y="218394"/>
                  <a:pt x="200057" y="217042"/>
                  <a:pt x="199409" y="216857"/>
                </a:cubicBezTo>
                <a:cubicBezTo>
                  <a:pt x="195435" y="215726"/>
                  <a:pt x="75368" y="190404"/>
                  <a:pt x="72506" y="190094"/>
                </a:cubicBezTo>
                <a:cubicBezTo>
                  <a:pt x="68909" y="189703"/>
                  <a:pt x="64181" y="189643"/>
                  <a:pt x="60512" y="189937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B622B2CE-BED7-C86D-B4BF-4380B8DDF2F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710628" y="5440612"/>
            <a:ext cx="396000" cy="396000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071460A4-B75A-1DBA-903F-F260CFE98D4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51808" y="5416476"/>
            <a:ext cx="396000" cy="396000"/>
          </a:xfrm>
          <a:prstGeom prst="rect">
            <a:avLst/>
          </a:prstGeom>
        </p:spPr>
      </p:pic>
      <p:grpSp>
        <p:nvGrpSpPr>
          <p:cNvPr id="134" name="Grafik 132">
            <a:extLst>
              <a:ext uri="{FF2B5EF4-FFF2-40B4-BE49-F238E27FC236}">
                <a16:creationId xmlns:a16="http://schemas.microsoft.com/office/drawing/2014/main" id="{FB7CFC90-923F-7167-F5A1-0E69B4F6F524}"/>
              </a:ext>
            </a:extLst>
          </p:cNvPr>
          <p:cNvGrpSpPr>
            <a:grpSpLocks noChangeAspect="1"/>
          </p:cNvGrpSpPr>
          <p:nvPr/>
        </p:nvGrpSpPr>
        <p:grpSpPr>
          <a:xfrm>
            <a:off x="3536362" y="3321601"/>
            <a:ext cx="385297" cy="396000"/>
            <a:chOff x="5587839" y="2402702"/>
            <a:chExt cx="274319" cy="281939"/>
          </a:xfrm>
          <a:solidFill>
            <a:schemeClr val="tx1"/>
          </a:solidFill>
        </p:grpSpPr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7EDEBE64-CE5C-2BA1-29F2-99DFB7065982}"/>
                </a:ext>
              </a:extLst>
            </p:cNvPr>
            <p:cNvSpPr/>
            <p:nvPr/>
          </p:nvSpPr>
          <p:spPr>
            <a:xfrm>
              <a:off x="5587839" y="2402702"/>
              <a:ext cx="274319" cy="216217"/>
            </a:xfrm>
            <a:custGeom>
              <a:avLst/>
              <a:gdLst>
                <a:gd name="connsiteX0" fmla="*/ 170498 w 274319"/>
                <a:gd name="connsiteY0" fmla="*/ 0 h 216217"/>
                <a:gd name="connsiteX1" fmla="*/ 137160 w 274319"/>
                <a:gd name="connsiteY1" fmla="*/ 15240 h 216217"/>
                <a:gd name="connsiteX2" fmla="*/ 103823 w 274319"/>
                <a:gd name="connsiteY2" fmla="*/ 0 h 216217"/>
                <a:gd name="connsiteX3" fmla="*/ 0 w 274319"/>
                <a:gd name="connsiteY3" fmla="*/ 0 h 216217"/>
                <a:gd name="connsiteX4" fmla="*/ 0 w 274319"/>
                <a:gd name="connsiteY4" fmla="*/ 216218 h 216217"/>
                <a:gd name="connsiteX5" fmla="*/ 95250 w 274319"/>
                <a:gd name="connsiteY5" fmla="*/ 216218 h 216217"/>
                <a:gd name="connsiteX6" fmla="*/ 95250 w 274319"/>
                <a:gd name="connsiteY6" fmla="*/ 197168 h 216217"/>
                <a:gd name="connsiteX7" fmla="*/ 19050 w 274319"/>
                <a:gd name="connsiteY7" fmla="*/ 197168 h 216217"/>
                <a:gd name="connsiteX8" fmla="*/ 19050 w 274319"/>
                <a:gd name="connsiteY8" fmla="*/ 19050 h 216217"/>
                <a:gd name="connsiteX9" fmla="*/ 104775 w 274319"/>
                <a:gd name="connsiteY9" fmla="*/ 19050 h 216217"/>
                <a:gd name="connsiteX10" fmla="*/ 127635 w 274319"/>
                <a:gd name="connsiteY10" fmla="*/ 41910 h 216217"/>
                <a:gd name="connsiteX11" fmla="*/ 127635 w 274319"/>
                <a:gd name="connsiteY11" fmla="*/ 116205 h 216217"/>
                <a:gd name="connsiteX12" fmla="*/ 146685 w 274319"/>
                <a:gd name="connsiteY12" fmla="*/ 116205 h 216217"/>
                <a:gd name="connsiteX13" fmla="*/ 146685 w 274319"/>
                <a:gd name="connsiteY13" fmla="*/ 41910 h 216217"/>
                <a:gd name="connsiteX14" fmla="*/ 169545 w 274319"/>
                <a:gd name="connsiteY14" fmla="*/ 19050 h 216217"/>
                <a:gd name="connsiteX15" fmla="*/ 255270 w 274319"/>
                <a:gd name="connsiteY15" fmla="*/ 19050 h 216217"/>
                <a:gd name="connsiteX16" fmla="*/ 255270 w 274319"/>
                <a:gd name="connsiteY16" fmla="*/ 139065 h 216217"/>
                <a:gd name="connsiteX17" fmla="*/ 274320 w 274319"/>
                <a:gd name="connsiteY17" fmla="*/ 139065 h 216217"/>
                <a:gd name="connsiteX18" fmla="*/ 274320 w 274319"/>
                <a:gd name="connsiteY18" fmla="*/ 0 h 216217"/>
                <a:gd name="connsiteX19" fmla="*/ 170498 w 274319"/>
                <a:gd name="connsiteY19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319" h="216217">
                  <a:moveTo>
                    <a:pt x="170498" y="0"/>
                  </a:moveTo>
                  <a:cubicBezTo>
                    <a:pt x="157163" y="0"/>
                    <a:pt x="145733" y="5715"/>
                    <a:pt x="137160" y="15240"/>
                  </a:cubicBezTo>
                  <a:cubicBezTo>
                    <a:pt x="129540" y="5715"/>
                    <a:pt x="117158" y="0"/>
                    <a:pt x="103823" y="0"/>
                  </a:cubicBezTo>
                  <a:lnTo>
                    <a:pt x="0" y="0"/>
                  </a:lnTo>
                  <a:lnTo>
                    <a:pt x="0" y="216218"/>
                  </a:lnTo>
                  <a:lnTo>
                    <a:pt x="95250" y="216218"/>
                  </a:lnTo>
                  <a:lnTo>
                    <a:pt x="95250" y="197168"/>
                  </a:lnTo>
                  <a:lnTo>
                    <a:pt x="19050" y="197168"/>
                  </a:lnTo>
                  <a:lnTo>
                    <a:pt x="19050" y="19050"/>
                  </a:lnTo>
                  <a:lnTo>
                    <a:pt x="104775" y="19050"/>
                  </a:lnTo>
                  <a:cubicBezTo>
                    <a:pt x="117158" y="19050"/>
                    <a:pt x="127635" y="29528"/>
                    <a:pt x="127635" y="41910"/>
                  </a:cubicBezTo>
                  <a:lnTo>
                    <a:pt x="127635" y="116205"/>
                  </a:lnTo>
                  <a:lnTo>
                    <a:pt x="146685" y="116205"/>
                  </a:lnTo>
                  <a:lnTo>
                    <a:pt x="146685" y="41910"/>
                  </a:lnTo>
                  <a:cubicBezTo>
                    <a:pt x="146685" y="29528"/>
                    <a:pt x="157163" y="19050"/>
                    <a:pt x="169545" y="19050"/>
                  </a:cubicBezTo>
                  <a:lnTo>
                    <a:pt x="255270" y="19050"/>
                  </a:lnTo>
                  <a:lnTo>
                    <a:pt x="255270" y="139065"/>
                  </a:lnTo>
                  <a:lnTo>
                    <a:pt x="274320" y="139065"/>
                  </a:lnTo>
                  <a:lnTo>
                    <a:pt x="274320" y="0"/>
                  </a:lnTo>
                  <a:lnTo>
                    <a:pt x="1704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123A681A-E098-0D13-7CA1-0179592A1921}"/>
                </a:ext>
              </a:extLst>
            </p:cNvPr>
            <p:cNvSpPr/>
            <p:nvPr/>
          </p:nvSpPr>
          <p:spPr>
            <a:xfrm>
              <a:off x="5709758" y="2534147"/>
              <a:ext cx="149542" cy="150494"/>
            </a:xfrm>
            <a:custGeom>
              <a:avLst/>
              <a:gdLst>
                <a:gd name="connsiteX0" fmla="*/ 117158 w 149542"/>
                <a:gd name="connsiteY0" fmla="*/ 101917 h 150494"/>
                <a:gd name="connsiteX1" fmla="*/ 129540 w 149542"/>
                <a:gd name="connsiteY1" fmla="*/ 64770 h 150494"/>
                <a:gd name="connsiteX2" fmla="*/ 64770 w 149542"/>
                <a:gd name="connsiteY2" fmla="*/ 0 h 150494"/>
                <a:gd name="connsiteX3" fmla="*/ 0 w 149542"/>
                <a:gd name="connsiteY3" fmla="*/ 64770 h 150494"/>
                <a:gd name="connsiteX4" fmla="*/ 64770 w 149542"/>
                <a:gd name="connsiteY4" fmla="*/ 129540 h 150494"/>
                <a:gd name="connsiteX5" fmla="*/ 101918 w 149542"/>
                <a:gd name="connsiteY5" fmla="*/ 117157 h 150494"/>
                <a:gd name="connsiteX6" fmla="*/ 102870 w 149542"/>
                <a:gd name="connsiteY6" fmla="*/ 117157 h 150494"/>
                <a:gd name="connsiteX7" fmla="*/ 136208 w 149542"/>
                <a:gd name="connsiteY7" fmla="*/ 150495 h 150494"/>
                <a:gd name="connsiteX8" fmla="*/ 149543 w 149542"/>
                <a:gd name="connsiteY8" fmla="*/ 137160 h 150494"/>
                <a:gd name="connsiteX9" fmla="*/ 116205 w 149542"/>
                <a:gd name="connsiteY9" fmla="*/ 103823 h 150494"/>
                <a:gd name="connsiteX10" fmla="*/ 117158 w 149542"/>
                <a:gd name="connsiteY10" fmla="*/ 101917 h 150494"/>
                <a:gd name="connsiteX11" fmla="*/ 19050 w 149542"/>
                <a:gd name="connsiteY11" fmla="*/ 64770 h 150494"/>
                <a:gd name="connsiteX12" fmla="*/ 64770 w 149542"/>
                <a:gd name="connsiteY12" fmla="*/ 19050 h 150494"/>
                <a:gd name="connsiteX13" fmla="*/ 110490 w 149542"/>
                <a:gd name="connsiteY13" fmla="*/ 64770 h 150494"/>
                <a:gd name="connsiteX14" fmla="*/ 64770 w 149542"/>
                <a:gd name="connsiteY14" fmla="*/ 110490 h 150494"/>
                <a:gd name="connsiteX15" fmla="*/ 19050 w 149542"/>
                <a:gd name="connsiteY15" fmla="*/ 64770 h 15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542" h="150494">
                  <a:moveTo>
                    <a:pt x="117158" y="101917"/>
                  </a:moveTo>
                  <a:cubicBezTo>
                    <a:pt x="124778" y="91440"/>
                    <a:pt x="129540" y="78105"/>
                    <a:pt x="129540" y="64770"/>
                  </a:cubicBezTo>
                  <a:cubicBezTo>
                    <a:pt x="129540" y="29528"/>
                    <a:pt x="100013" y="0"/>
                    <a:pt x="64770" y="0"/>
                  </a:cubicBezTo>
                  <a:cubicBezTo>
                    <a:pt x="29528" y="0"/>
                    <a:pt x="0" y="29528"/>
                    <a:pt x="0" y="64770"/>
                  </a:cubicBezTo>
                  <a:cubicBezTo>
                    <a:pt x="0" y="100013"/>
                    <a:pt x="29528" y="129540"/>
                    <a:pt x="64770" y="129540"/>
                  </a:cubicBezTo>
                  <a:cubicBezTo>
                    <a:pt x="100013" y="129540"/>
                    <a:pt x="91440" y="124778"/>
                    <a:pt x="101918" y="117157"/>
                  </a:cubicBezTo>
                  <a:lnTo>
                    <a:pt x="102870" y="117157"/>
                  </a:lnTo>
                  <a:cubicBezTo>
                    <a:pt x="102870" y="117157"/>
                    <a:pt x="136208" y="150495"/>
                    <a:pt x="136208" y="150495"/>
                  </a:cubicBezTo>
                  <a:lnTo>
                    <a:pt x="149543" y="137160"/>
                  </a:lnTo>
                  <a:lnTo>
                    <a:pt x="116205" y="103823"/>
                  </a:lnTo>
                  <a:cubicBezTo>
                    <a:pt x="116205" y="103823"/>
                    <a:pt x="116205" y="102870"/>
                    <a:pt x="117158" y="101917"/>
                  </a:cubicBezTo>
                  <a:close/>
                  <a:moveTo>
                    <a:pt x="19050" y="64770"/>
                  </a:moveTo>
                  <a:cubicBezTo>
                    <a:pt x="19050" y="40005"/>
                    <a:pt x="40005" y="19050"/>
                    <a:pt x="64770" y="19050"/>
                  </a:cubicBezTo>
                  <a:cubicBezTo>
                    <a:pt x="89535" y="19050"/>
                    <a:pt x="110490" y="40005"/>
                    <a:pt x="110490" y="64770"/>
                  </a:cubicBezTo>
                  <a:cubicBezTo>
                    <a:pt x="110490" y="89535"/>
                    <a:pt x="89535" y="110490"/>
                    <a:pt x="64770" y="110490"/>
                  </a:cubicBezTo>
                  <a:cubicBezTo>
                    <a:pt x="40005" y="110490"/>
                    <a:pt x="19050" y="89535"/>
                    <a:pt x="19050" y="64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7" name="Grafik 126">
            <a:extLst>
              <a:ext uri="{FF2B5EF4-FFF2-40B4-BE49-F238E27FC236}">
                <a16:creationId xmlns:a16="http://schemas.microsoft.com/office/drawing/2014/main" id="{2C5D2DFD-974C-4816-945F-E531FB0FD3EE}"/>
              </a:ext>
            </a:extLst>
          </p:cNvPr>
          <p:cNvSpPr/>
          <p:nvPr/>
        </p:nvSpPr>
        <p:spPr>
          <a:xfrm>
            <a:off x="7400026" y="5437763"/>
            <a:ext cx="382800" cy="385440"/>
          </a:xfrm>
          <a:custGeom>
            <a:avLst/>
            <a:gdLst>
              <a:gd name="connsiteX0" fmla="*/ 204600 w 382800"/>
              <a:gd name="connsiteY0" fmla="*/ 97680 h 385440"/>
              <a:gd name="connsiteX1" fmla="*/ 204600 w 382800"/>
              <a:gd name="connsiteY1" fmla="*/ 13200 h 385440"/>
              <a:gd name="connsiteX2" fmla="*/ 204600 w 382800"/>
              <a:gd name="connsiteY2" fmla="*/ 13200 h 385440"/>
              <a:gd name="connsiteX3" fmla="*/ 204600 w 382800"/>
              <a:gd name="connsiteY3" fmla="*/ 0 h 385440"/>
              <a:gd name="connsiteX4" fmla="*/ 62040 w 382800"/>
              <a:gd name="connsiteY4" fmla="*/ 0 h 385440"/>
              <a:gd name="connsiteX5" fmla="*/ 0 w 382800"/>
              <a:gd name="connsiteY5" fmla="*/ 62040 h 385440"/>
              <a:gd name="connsiteX6" fmla="*/ 62040 w 382800"/>
              <a:gd name="connsiteY6" fmla="*/ 124080 h 385440"/>
              <a:gd name="connsiteX7" fmla="*/ 178200 w 382800"/>
              <a:gd name="connsiteY7" fmla="*/ 124080 h 385440"/>
              <a:gd name="connsiteX8" fmla="*/ 178200 w 382800"/>
              <a:gd name="connsiteY8" fmla="*/ 195360 h 385440"/>
              <a:gd name="connsiteX9" fmla="*/ 62040 w 382800"/>
              <a:gd name="connsiteY9" fmla="*/ 195360 h 385440"/>
              <a:gd name="connsiteX10" fmla="*/ 0 w 382800"/>
              <a:gd name="connsiteY10" fmla="*/ 257400 h 385440"/>
              <a:gd name="connsiteX11" fmla="*/ 62040 w 382800"/>
              <a:gd name="connsiteY11" fmla="*/ 319440 h 385440"/>
              <a:gd name="connsiteX12" fmla="*/ 178200 w 382800"/>
              <a:gd name="connsiteY12" fmla="*/ 319440 h 385440"/>
              <a:gd name="connsiteX13" fmla="*/ 178200 w 382800"/>
              <a:gd name="connsiteY13" fmla="*/ 385440 h 385440"/>
              <a:gd name="connsiteX14" fmla="*/ 204600 w 382800"/>
              <a:gd name="connsiteY14" fmla="*/ 385440 h 385440"/>
              <a:gd name="connsiteX15" fmla="*/ 204600 w 382800"/>
              <a:gd name="connsiteY15" fmla="*/ 221760 h 385440"/>
              <a:gd name="connsiteX16" fmla="*/ 320760 w 382800"/>
              <a:gd name="connsiteY16" fmla="*/ 221760 h 385440"/>
              <a:gd name="connsiteX17" fmla="*/ 382800 w 382800"/>
              <a:gd name="connsiteY17" fmla="*/ 159720 h 385440"/>
              <a:gd name="connsiteX18" fmla="*/ 320760 w 382800"/>
              <a:gd name="connsiteY18" fmla="*/ 97680 h 385440"/>
              <a:gd name="connsiteX19" fmla="*/ 204600 w 382800"/>
              <a:gd name="connsiteY19" fmla="*/ 97680 h 385440"/>
              <a:gd name="connsiteX20" fmla="*/ 178200 w 382800"/>
              <a:gd name="connsiteY20" fmla="*/ 293040 h 385440"/>
              <a:gd name="connsiteX21" fmla="*/ 72600 w 382800"/>
              <a:gd name="connsiteY21" fmla="*/ 293040 h 385440"/>
              <a:gd name="connsiteX22" fmla="*/ 36960 w 382800"/>
              <a:gd name="connsiteY22" fmla="*/ 257400 h 385440"/>
              <a:gd name="connsiteX23" fmla="*/ 72600 w 382800"/>
              <a:gd name="connsiteY23" fmla="*/ 221760 h 385440"/>
              <a:gd name="connsiteX24" fmla="*/ 178200 w 382800"/>
              <a:gd name="connsiteY24" fmla="*/ 221760 h 385440"/>
              <a:gd name="connsiteX25" fmla="*/ 178200 w 382800"/>
              <a:gd name="connsiteY25" fmla="*/ 293040 h 385440"/>
              <a:gd name="connsiteX26" fmla="*/ 178200 w 382800"/>
              <a:gd name="connsiteY26" fmla="*/ 97680 h 385440"/>
              <a:gd name="connsiteX27" fmla="*/ 72600 w 382800"/>
              <a:gd name="connsiteY27" fmla="*/ 97680 h 385440"/>
              <a:gd name="connsiteX28" fmla="*/ 36960 w 382800"/>
              <a:gd name="connsiteY28" fmla="*/ 62040 h 385440"/>
              <a:gd name="connsiteX29" fmla="*/ 72600 w 382800"/>
              <a:gd name="connsiteY29" fmla="*/ 26400 h 385440"/>
              <a:gd name="connsiteX30" fmla="*/ 178200 w 382800"/>
              <a:gd name="connsiteY30" fmla="*/ 26400 h 385440"/>
              <a:gd name="connsiteX31" fmla="*/ 178200 w 382800"/>
              <a:gd name="connsiteY31" fmla="*/ 97680 h 385440"/>
              <a:gd name="connsiteX32" fmla="*/ 310200 w 382800"/>
              <a:gd name="connsiteY32" fmla="*/ 195360 h 385440"/>
              <a:gd name="connsiteX33" fmla="*/ 204600 w 382800"/>
              <a:gd name="connsiteY33" fmla="*/ 195360 h 385440"/>
              <a:gd name="connsiteX34" fmla="*/ 204600 w 382800"/>
              <a:gd name="connsiteY34" fmla="*/ 124080 h 385440"/>
              <a:gd name="connsiteX35" fmla="*/ 310200 w 382800"/>
              <a:gd name="connsiteY35" fmla="*/ 124080 h 385440"/>
              <a:gd name="connsiteX36" fmla="*/ 345840 w 382800"/>
              <a:gd name="connsiteY36" fmla="*/ 159720 h 385440"/>
              <a:gd name="connsiteX37" fmla="*/ 310200 w 382800"/>
              <a:gd name="connsiteY37" fmla="*/ 195360 h 38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2800" h="385440">
                <a:moveTo>
                  <a:pt x="204600" y="97680"/>
                </a:moveTo>
                <a:lnTo>
                  <a:pt x="204600" y="13200"/>
                </a:lnTo>
                <a:lnTo>
                  <a:pt x="204600" y="13200"/>
                </a:lnTo>
                <a:lnTo>
                  <a:pt x="204600" y="0"/>
                </a:lnTo>
                <a:lnTo>
                  <a:pt x="62040" y="0"/>
                </a:lnTo>
                <a:lnTo>
                  <a:pt x="0" y="62040"/>
                </a:lnTo>
                <a:lnTo>
                  <a:pt x="62040" y="124080"/>
                </a:lnTo>
                <a:lnTo>
                  <a:pt x="178200" y="124080"/>
                </a:lnTo>
                <a:lnTo>
                  <a:pt x="178200" y="195360"/>
                </a:lnTo>
                <a:lnTo>
                  <a:pt x="62040" y="195360"/>
                </a:lnTo>
                <a:lnTo>
                  <a:pt x="0" y="257400"/>
                </a:lnTo>
                <a:lnTo>
                  <a:pt x="62040" y="319440"/>
                </a:lnTo>
                <a:lnTo>
                  <a:pt x="178200" y="319440"/>
                </a:lnTo>
                <a:lnTo>
                  <a:pt x="178200" y="385440"/>
                </a:lnTo>
                <a:lnTo>
                  <a:pt x="204600" y="385440"/>
                </a:lnTo>
                <a:lnTo>
                  <a:pt x="204600" y="221760"/>
                </a:lnTo>
                <a:lnTo>
                  <a:pt x="320760" y="221760"/>
                </a:lnTo>
                <a:lnTo>
                  <a:pt x="382800" y="159720"/>
                </a:lnTo>
                <a:lnTo>
                  <a:pt x="320760" y="97680"/>
                </a:lnTo>
                <a:lnTo>
                  <a:pt x="204600" y="97680"/>
                </a:lnTo>
                <a:close/>
                <a:moveTo>
                  <a:pt x="178200" y="293040"/>
                </a:moveTo>
                <a:lnTo>
                  <a:pt x="72600" y="293040"/>
                </a:lnTo>
                <a:lnTo>
                  <a:pt x="36960" y="257400"/>
                </a:lnTo>
                <a:lnTo>
                  <a:pt x="72600" y="221760"/>
                </a:lnTo>
                <a:lnTo>
                  <a:pt x="178200" y="221760"/>
                </a:lnTo>
                <a:lnTo>
                  <a:pt x="178200" y="293040"/>
                </a:lnTo>
                <a:close/>
                <a:moveTo>
                  <a:pt x="178200" y="97680"/>
                </a:moveTo>
                <a:lnTo>
                  <a:pt x="72600" y="97680"/>
                </a:lnTo>
                <a:lnTo>
                  <a:pt x="36960" y="62040"/>
                </a:lnTo>
                <a:lnTo>
                  <a:pt x="72600" y="26400"/>
                </a:lnTo>
                <a:lnTo>
                  <a:pt x="178200" y="26400"/>
                </a:lnTo>
                <a:lnTo>
                  <a:pt x="178200" y="97680"/>
                </a:lnTo>
                <a:close/>
                <a:moveTo>
                  <a:pt x="310200" y="195360"/>
                </a:moveTo>
                <a:lnTo>
                  <a:pt x="204600" y="195360"/>
                </a:lnTo>
                <a:lnTo>
                  <a:pt x="204600" y="124080"/>
                </a:lnTo>
                <a:lnTo>
                  <a:pt x="310200" y="124080"/>
                </a:lnTo>
                <a:lnTo>
                  <a:pt x="345840" y="159720"/>
                </a:lnTo>
                <a:lnTo>
                  <a:pt x="310200" y="19536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38" name="Grafik 129">
            <a:extLst>
              <a:ext uri="{FF2B5EF4-FFF2-40B4-BE49-F238E27FC236}">
                <a16:creationId xmlns:a16="http://schemas.microsoft.com/office/drawing/2014/main" id="{C49E40FD-EA7A-3704-2359-C9C6360C83C9}"/>
              </a:ext>
            </a:extLst>
          </p:cNvPr>
          <p:cNvGrpSpPr/>
          <p:nvPr/>
        </p:nvGrpSpPr>
        <p:grpSpPr>
          <a:xfrm>
            <a:off x="1280259" y="3268767"/>
            <a:ext cx="376200" cy="366960"/>
            <a:chOff x="1249922" y="3243793"/>
            <a:chExt cx="376200" cy="366960"/>
          </a:xfrm>
          <a:solidFill>
            <a:schemeClr val="tx1"/>
          </a:solidFill>
        </p:grpSpPr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4616FD76-8E6E-63F4-30C3-D22E8436D97F}"/>
                </a:ext>
              </a:extLst>
            </p:cNvPr>
            <p:cNvSpPr/>
            <p:nvPr/>
          </p:nvSpPr>
          <p:spPr>
            <a:xfrm>
              <a:off x="1372683" y="3363913"/>
              <a:ext cx="129359" cy="129360"/>
            </a:xfrm>
            <a:custGeom>
              <a:avLst/>
              <a:gdLst>
                <a:gd name="connsiteX0" fmla="*/ 64680 w 129359"/>
                <a:gd name="connsiteY0" fmla="*/ 26400 h 129360"/>
                <a:gd name="connsiteX1" fmla="*/ 26400 w 129359"/>
                <a:gd name="connsiteY1" fmla="*/ 64680 h 129360"/>
                <a:gd name="connsiteX2" fmla="*/ 64680 w 129359"/>
                <a:gd name="connsiteY2" fmla="*/ 102960 h 129360"/>
                <a:gd name="connsiteX3" fmla="*/ 102960 w 129359"/>
                <a:gd name="connsiteY3" fmla="*/ 64680 h 129360"/>
                <a:gd name="connsiteX4" fmla="*/ 64680 w 129359"/>
                <a:gd name="connsiteY4" fmla="*/ 26400 h 129360"/>
                <a:gd name="connsiteX5" fmla="*/ 64680 w 129359"/>
                <a:gd name="connsiteY5" fmla="*/ 129360 h 129360"/>
                <a:gd name="connsiteX6" fmla="*/ 0 w 129359"/>
                <a:gd name="connsiteY6" fmla="*/ 64680 h 129360"/>
                <a:gd name="connsiteX7" fmla="*/ 64680 w 129359"/>
                <a:gd name="connsiteY7" fmla="*/ 0 h 129360"/>
                <a:gd name="connsiteX8" fmla="*/ 129360 w 129359"/>
                <a:gd name="connsiteY8" fmla="*/ 64680 h 129360"/>
                <a:gd name="connsiteX9" fmla="*/ 64680 w 129359"/>
                <a:gd name="connsiteY9" fmla="*/ 129360 h 12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359" h="129360">
                  <a:moveTo>
                    <a:pt x="64680" y="26400"/>
                  </a:moveTo>
                  <a:cubicBezTo>
                    <a:pt x="43560" y="26400"/>
                    <a:pt x="26400" y="43560"/>
                    <a:pt x="26400" y="64680"/>
                  </a:cubicBezTo>
                  <a:cubicBezTo>
                    <a:pt x="26400" y="85800"/>
                    <a:pt x="43560" y="102960"/>
                    <a:pt x="64680" y="102960"/>
                  </a:cubicBezTo>
                  <a:cubicBezTo>
                    <a:pt x="85800" y="102960"/>
                    <a:pt x="102960" y="85800"/>
                    <a:pt x="102960" y="64680"/>
                  </a:cubicBezTo>
                  <a:cubicBezTo>
                    <a:pt x="102960" y="43560"/>
                    <a:pt x="85800" y="26400"/>
                    <a:pt x="64680" y="26400"/>
                  </a:cubicBezTo>
                  <a:close/>
                  <a:moveTo>
                    <a:pt x="64680" y="129360"/>
                  </a:moveTo>
                  <a:cubicBezTo>
                    <a:pt x="29040" y="129360"/>
                    <a:pt x="0" y="100320"/>
                    <a:pt x="0" y="64680"/>
                  </a:cubicBezTo>
                  <a:cubicBezTo>
                    <a:pt x="0" y="29040"/>
                    <a:pt x="29040" y="0"/>
                    <a:pt x="64680" y="0"/>
                  </a:cubicBezTo>
                  <a:cubicBezTo>
                    <a:pt x="100320" y="0"/>
                    <a:pt x="129360" y="29040"/>
                    <a:pt x="129360" y="64680"/>
                  </a:cubicBezTo>
                  <a:cubicBezTo>
                    <a:pt x="129360" y="100320"/>
                    <a:pt x="100320" y="129360"/>
                    <a:pt x="64680" y="12936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2EDADE60-9A83-9F17-03A2-5FAA0F3410C5}"/>
                </a:ext>
              </a:extLst>
            </p:cNvPr>
            <p:cNvSpPr/>
            <p:nvPr/>
          </p:nvSpPr>
          <p:spPr>
            <a:xfrm>
              <a:off x="1249922" y="3243793"/>
              <a:ext cx="376200" cy="366960"/>
            </a:xfrm>
            <a:custGeom>
              <a:avLst/>
              <a:gdLst>
                <a:gd name="connsiteX0" fmla="*/ 217800 w 376200"/>
                <a:gd name="connsiteY0" fmla="*/ 26400 h 366960"/>
                <a:gd name="connsiteX1" fmla="*/ 157080 w 376200"/>
                <a:gd name="connsiteY1" fmla="*/ 26400 h 366960"/>
                <a:gd name="connsiteX2" fmla="*/ 157080 w 376200"/>
                <a:gd name="connsiteY2" fmla="*/ 63360 h 366960"/>
                <a:gd name="connsiteX3" fmla="*/ 147840 w 376200"/>
                <a:gd name="connsiteY3" fmla="*/ 66000 h 366960"/>
                <a:gd name="connsiteX4" fmla="*/ 104280 w 376200"/>
                <a:gd name="connsiteY4" fmla="*/ 91080 h 366960"/>
                <a:gd name="connsiteX5" fmla="*/ 97680 w 376200"/>
                <a:gd name="connsiteY5" fmla="*/ 97680 h 366960"/>
                <a:gd name="connsiteX6" fmla="*/ 64680 w 376200"/>
                <a:gd name="connsiteY6" fmla="*/ 79200 h 366960"/>
                <a:gd name="connsiteX7" fmla="*/ 34320 w 376200"/>
                <a:gd name="connsiteY7" fmla="*/ 130680 h 366960"/>
                <a:gd name="connsiteX8" fmla="*/ 67320 w 376200"/>
                <a:gd name="connsiteY8" fmla="*/ 149160 h 366960"/>
                <a:gd name="connsiteX9" fmla="*/ 67320 w 376200"/>
                <a:gd name="connsiteY9" fmla="*/ 158400 h 366960"/>
                <a:gd name="connsiteX10" fmla="*/ 66000 w 376200"/>
                <a:gd name="connsiteY10" fmla="*/ 209880 h 366960"/>
                <a:gd name="connsiteX11" fmla="*/ 66000 w 376200"/>
                <a:gd name="connsiteY11" fmla="*/ 219120 h 366960"/>
                <a:gd name="connsiteX12" fmla="*/ 35640 w 376200"/>
                <a:gd name="connsiteY12" fmla="*/ 237600 h 366960"/>
                <a:gd name="connsiteX13" fmla="*/ 66000 w 376200"/>
                <a:gd name="connsiteY13" fmla="*/ 289080 h 366960"/>
                <a:gd name="connsiteX14" fmla="*/ 99000 w 376200"/>
                <a:gd name="connsiteY14" fmla="*/ 270600 h 366960"/>
                <a:gd name="connsiteX15" fmla="*/ 105600 w 376200"/>
                <a:gd name="connsiteY15" fmla="*/ 277200 h 366960"/>
                <a:gd name="connsiteX16" fmla="*/ 149160 w 376200"/>
                <a:gd name="connsiteY16" fmla="*/ 302280 h 366960"/>
                <a:gd name="connsiteX17" fmla="*/ 158400 w 376200"/>
                <a:gd name="connsiteY17" fmla="*/ 304920 h 366960"/>
                <a:gd name="connsiteX18" fmla="*/ 158400 w 376200"/>
                <a:gd name="connsiteY18" fmla="*/ 341880 h 366960"/>
                <a:gd name="connsiteX19" fmla="*/ 219120 w 376200"/>
                <a:gd name="connsiteY19" fmla="*/ 341880 h 366960"/>
                <a:gd name="connsiteX20" fmla="*/ 219120 w 376200"/>
                <a:gd name="connsiteY20" fmla="*/ 304920 h 366960"/>
                <a:gd name="connsiteX21" fmla="*/ 228360 w 376200"/>
                <a:gd name="connsiteY21" fmla="*/ 302280 h 366960"/>
                <a:gd name="connsiteX22" fmla="*/ 271920 w 376200"/>
                <a:gd name="connsiteY22" fmla="*/ 277200 h 366960"/>
                <a:gd name="connsiteX23" fmla="*/ 278520 w 376200"/>
                <a:gd name="connsiteY23" fmla="*/ 270600 h 366960"/>
                <a:gd name="connsiteX24" fmla="*/ 311520 w 376200"/>
                <a:gd name="connsiteY24" fmla="*/ 289080 h 366960"/>
                <a:gd name="connsiteX25" fmla="*/ 341880 w 376200"/>
                <a:gd name="connsiteY25" fmla="*/ 237600 h 366960"/>
                <a:gd name="connsiteX26" fmla="*/ 308880 w 376200"/>
                <a:gd name="connsiteY26" fmla="*/ 219120 h 366960"/>
                <a:gd name="connsiteX27" fmla="*/ 308880 w 376200"/>
                <a:gd name="connsiteY27" fmla="*/ 209880 h 366960"/>
                <a:gd name="connsiteX28" fmla="*/ 310200 w 376200"/>
                <a:gd name="connsiteY28" fmla="*/ 158400 h 366960"/>
                <a:gd name="connsiteX29" fmla="*/ 310200 w 376200"/>
                <a:gd name="connsiteY29" fmla="*/ 149160 h 366960"/>
                <a:gd name="connsiteX30" fmla="*/ 340560 w 376200"/>
                <a:gd name="connsiteY30" fmla="*/ 130680 h 366960"/>
                <a:gd name="connsiteX31" fmla="*/ 310200 w 376200"/>
                <a:gd name="connsiteY31" fmla="*/ 79200 h 366960"/>
                <a:gd name="connsiteX32" fmla="*/ 277200 w 376200"/>
                <a:gd name="connsiteY32" fmla="*/ 97680 h 366960"/>
                <a:gd name="connsiteX33" fmla="*/ 270600 w 376200"/>
                <a:gd name="connsiteY33" fmla="*/ 91080 h 366960"/>
                <a:gd name="connsiteX34" fmla="*/ 227040 w 376200"/>
                <a:gd name="connsiteY34" fmla="*/ 66000 h 366960"/>
                <a:gd name="connsiteX35" fmla="*/ 217800 w 376200"/>
                <a:gd name="connsiteY35" fmla="*/ 63360 h 366960"/>
                <a:gd name="connsiteX36" fmla="*/ 217800 w 376200"/>
                <a:gd name="connsiteY36" fmla="*/ 26400 h 366960"/>
                <a:gd name="connsiteX37" fmla="*/ 132000 w 376200"/>
                <a:gd name="connsiteY37" fmla="*/ 0 h 366960"/>
                <a:gd name="connsiteX38" fmla="*/ 244200 w 376200"/>
                <a:gd name="connsiteY38" fmla="*/ 0 h 366960"/>
                <a:gd name="connsiteX39" fmla="*/ 244200 w 376200"/>
                <a:gd name="connsiteY39" fmla="*/ 44880 h 366960"/>
                <a:gd name="connsiteX40" fmla="*/ 281160 w 376200"/>
                <a:gd name="connsiteY40" fmla="*/ 66000 h 366960"/>
                <a:gd name="connsiteX41" fmla="*/ 320760 w 376200"/>
                <a:gd name="connsiteY41" fmla="*/ 43560 h 366960"/>
                <a:gd name="connsiteX42" fmla="*/ 376200 w 376200"/>
                <a:gd name="connsiteY42" fmla="*/ 139920 h 366960"/>
                <a:gd name="connsiteX43" fmla="*/ 336600 w 376200"/>
                <a:gd name="connsiteY43" fmla="*/ 162360 h 366960"/>
                <a:gd name="connsiteX44" fmla="*/ 336600 w 376200"/>
                <a:gd name="connsiteY44" fmla="*/ 204600 h 366960"/>
                <a:gd name="connsiteX45" fmla="*/ 376200 w 376200"/>
                <a:gd name="connsiteY45" fmla="*/ 227040 h 366960"/>
                <a:gd name="connsiteX46" fmla="*/ 320760 w 376200"/>
                <a:gd name="connsiteY46" fmla="*/ 323400 h 366960"/>
                <a:gd name="connsiteX47" fmla="*/ 281160 w 376200"/>
                <a:gd name="connsiteY47" fmla="*/ 300960 h 366960"/>
                <a:gd name="connsiteX48" fmla="*/ 244200 w 376200"/>
                <a:gd name="connsiteY48" fmla="*/ 322080 h 366960"/>
                <a:gd name="connsiteX49" fmla="*/ 244200 w 376200"/>
                <a:gd name="connsiteY49" fmla="*/ 366960 h 366960"/>
                <a:gd name="connsiteX50" fmla="*/ 132000 w 376200"/>
                <a:gd name="connsiteY50" fmla="*/ 366960 h 366960"/>
                <a:gd name="connsiteX51" fmla="*/ 132000 w 376200"/>
                <a:gd name="connsiteY51" fmla="*/ 322080 h 366960"/>
                <a:gd name="connsiteX52" fmla="*/ 95040 w 376200"/>
                <a:gd name="connsiteY52" fmla="*/ 300960 h 366960"/>
                <a:gd name="connsiteX53" fmla="*/ 55440 w 376200"/>
                <a:gd name="connsiteY53" fmla="*/ 323400 h 366960"/>
                <a:gd name="connsiteX54" fmla="*/ 0 w 376200"/>
                <a:gd name="connsiteY54" fmla="*/ 228360 h 366960"/>
                <a:gd name="connsiteX55" fmla="*/ 39600 w 376200"/>
                <a:gd name="connsiteY55" fmla="*/ 205920 h 366960"/>
                <a:gd name="connsiteX56" fmla="*/ 39600 w 376200"/>
                <a:gd name="connsiteY56" fmla="*/ 163680 h 366960"/>
                <a:gd name="connsiteX57" fmla="*/ 0 w 376200"/>
                <a:gd name="connsiteY57" fmla="*/ 141240 h 366960"/>
                <a:gd name="connsiteX58" fmla="*/ 55440 w 376200"/>
                <a:gd name="connsiteY58" fmla="*/ 44880 h 366960"/>
                <a:gd name="connsiteX59" fmla="*/ 95040 w 376200"/>
                <a:gd name="connsiteY59" fmla="*/ 67320 h 366960"/>
                <a:gd name="connsiteX60" fmla="*/ 132000 w 376200"/>
                <a:gd name="connsiteY60" fmla="*/ 46200 h 366960"/>
                <a:gd name="connsiteX61" fmla="*/ 132000 w 376200"/>
                <a:gd name="connsiteY61" fmla="*/ 0 h 36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6200" h="366960">
                  <a:moveTo>
                    <a:pt x="217800" y="26400"/>
                  </a:moveTo>
                  <a:lnTo>
                    <a:pt x="157080" y="26400"/>
                  </a:lnTo>
                  <a:lnTo>
                    <a:pt x="157080" y="63360"/>
                  </a:lnTo>
                  <a:lnTo>
                    <a:pt x="147840" y="66000"/>
                  </a:lnTo>
                  <a:cubicBezTo>
                    <a:pt x="132000" y="71280"/>
                    <a:pt x="116160" y="80520"/>
                    <a:pt x="104280" y="91080"/>
                  </a:cubicBezTo>
                  <a:lnTo>
                    <a:pt x="97680" y="97680"/>
                  </a:lnTo>
                  <a:lnTo>
                    <a:pt x="64680" y="79200"/>
                  </a:lnTo>
                  <a:lnTo>
                    <a:pt x="34320" y="130680"/>
                  </a:lnTo>
                  <a:lnTo>
                    <a:pt x="67320" y="149160"/>
                  </a:lnTo>
                  <a:lnTo>
                    <a:pt x="67320" y="158400"/>
                  </a:lnTo>
                  <a:cubicBezTo>
                    <a:pt x="62040" y="175560"/>
                    <a:pt x="62040" y="192720"/>
                    <a:pt x="66000" y="209880"/>
                  </a:cubicBezTo>
                  <a:lnTo>
                    <a:pt x="66000" y="219120"/>
                  </a:lnTo>
                  <a:cubicBezTo>
                    <a:pt x="67320" y="219120"/>
                    <a:pt x="35640" y="237600"/>
                    <a:pt x="35640" y="237600"/>
                  </a:cubicBezTo>
                  <a:lnTo>
                    <a:pt x="66000" y="289080"/>
                  </a:lnTo>
                  <a:lnTo>
                    <a:pt x="99000" y="270600"/>
                  </a:lnTo>
                  <a:lnTo>
                    <a:pt x="105600" y="277200"/>
                  </a:lnTo>
                  <a:cubicBezTo>
                    <a:pt x="118800" y="289080"/>
                    <a:pt x="133320" y="297000"/>
                    <a:pt x="149160" y="302280"/>
                  </a:cubicBezTo>
                  <a:lnTo>
                    <a:pt x="158400" y="304920"/>
                  </a:lnTo>
                  <a:lnTo>
                    <a:pt x="158400" y="341880"/>
                  </a:lnTo>
                  <a:lnTo>
                    <a:pt x="219120" y="341880"/>
                  </a:lnTo>
                  <a:lnTo>
                    <a:pt x="219120" y="304920"/>
                  </a:lnTo>
                  <a:lnTo>
                    <a:pt x="228360" y="302280"/>
                  </a:lnTo>
                  <a:cubicBezTo>
                    <a:pt x="244200" y="297000"/>
                    <a:pt x="260040" y="287760"/>
                    <a:pt x="271920" y="277200"/>
                  </a:cubicBezTo>
                  <a:lnTo>
                    <a:pt x="278520" y="270600"/>
                  </a:lnTo>
                  <a:lnTo>
                    <a:pt x="311520" y="289080"/>
                  </a:lnTo>
                  <a:lnTo>
                    <a:pt x="341880" y="237600"/>
                  </a:lnTo>
                  <a:lnTo>
                    <a:pt x="308880" y="219120"/>
                  </a:lnTo>
                  <a:lnTo>
                    <a:pt x="308880" y="209880"/>
                  </a:lnTo>
                  <a:cubicBezTo>
                    <a:pt x="314160" y="192720"/>
                    <a:pt x="314160" y="175560"/>
                    <a:pt x="310200" y="158400"/>
                  </a:cubicBezTo>
                  <a:lnTo>
                    <a:pt x="310200" y="149160"/>
                  </a:lnTo>
                  <a:cubicBezTo>
                    <a:pt x="308880" y="149160"/>
                    <a:pt x="340560" y="130680"/>
                    <a:pt x="340560" y="130680"/>
                  </a:cubicBezTo>
                  <a:lnTo>
                    <a:pt x="310200" y="79200"/>
                  </a:lnTo>
                  <a:lnTo>
                    <a:pt x="277200" y="97680"/>
                  </a:lnTo>
                  <a:lnTo>
                    <a:pt x="270600" y="91080"/>
                  </a:lnTo>
                  <a:cubicBezTo>
                    <a:pt x="257400" y="79200"/>
                    <a:pt x="242880" y="71280"/>
                    <a:pt x="227040" y="66000"/>
                  </a:cubicBezTo>
                  <a:lnTo>
                    <a:pt x="217800" y="63360"/>
                  </a:lnTo>
                  <a:lnTo>
                    <a:pt x="217800" y="26400"/>
                  </a:lnTo>
                  <a:close/>
                  <a:moveTo>
                    <a:pt x="132000" y="0"/>
                  </a:moveTo>
                  <a:lnTo>
                    <a:pt x="244200" y="0"/>
                  </a:lnTo>
                  <a:lnTo>
                    <a:pt x="244200" y="44880"/>
                  </a:lnTo>
                  <a:cubicBezTo>
                    <a:pt x="257400" y="50160"/>
                    <a:pt x="270600" y="56760"/>
                    <a:pt x="281160" y="66000"/>
                  </a:cubicBezTo>
                  <a:lnTo>
                    <a:pt x="320760" y="43560"/>
                  </a:lnTo>
                  <a:lnTo>
                    <a:pt x="376200" y="139920"/>
                  </a:lnTo>
                  <a:lnTo>
                    <a:pt x="336600" y="162360"/>
                  </a:lnTo>
                  <a:cubicBezTo>
                    <a:pt x="339240" y="176880"/>
                    <a:pt x="339240" y="191400"/>
                    <a:pt x="336600" y="204600"/>
                  </a:cubicBezTo>
                  <a:lnTo>
                    <a:pt x="376200" y="227040"/>
                  </a:lnTo>
                  <a:lnTo>
                    <a:pt x="320760" y="323400"/>
                  </a:lnTo>
                  <a:lnTo>
                    <a:pt x="281160" y="300960"/>
                  </a:lnTo>
                  <a:cubicBezTo>
                    <a:pt x="269280" y="310200"/>
                    <a:pt x="257400" y="316800"/>
                    <a:pt x="244200" y="322080"/>
                  </a:cubicBezTo>
                  <a:lnTo>
                    <a:pt x="244200" y="366960"/>
                  </a:lnTo>
                  <a:lnTo>
                    <a:pt x="132000" y="366960"/>
                  </a:lnTo>
                  <a:lnTo>
                    <a:pt x="132000" y="322080"/>
                  </a:lnTo>
                  <a:cubicBezTo>
                    <a:pt x="118800" y="316800"/>
                    <a:pt x="105600" y="310200"/>
                    <a:pt x="95040" y="300960"/>
                  </a:cubicBezTo>
                  <a:lnTo>
                    <a:pt x="55440" y="323400"/>
                  </a:lnTo>
                  <a:lnTo>
                    <a:pt x="0" y="228360"/>
                  </a:lnTo>
                  <a:lnTo>
                    <a:pt x="39600" y="205920"/>
                  </a:lnTo>
                  <a:cubicBezTo>
                    <a:pt x="36960" y="191400"/>
                    <a:pt x="36960" y="176880"/>
                    <a:pt x="39600" y="163680"/>
                  </a:cubicBezTo>
                  <a:lnTo>
                    <a:pt x="0" y="141240"/>
                  </a:lnTo>
                  <a:lnTo>
                    <a:pt x="55440" y="44880"/>
                  </a:lnTo>
                  <a:lnTo>
                    <a:pt x="95040" y="67320"/>
                  </a:lnTo>
                  <a:cubicBezTo>
                    <a:pt x="106920" y="58080"/>
                    <a:pt x="118800" y="51480"/>
                    <a:pt x="132000" y="46200"/>
                  </a:cubicBezTo>
                  <a:lnTo>
                    <a:pt x="13200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1" name="Grafik 120">
            <a:extLst>
              <a:ext uri="{FF2B5EF4-FFF2-40B4-BE49-F238E27FC236}">
                <a16:creationId xmlns:a16="http://schemas.microsoft.com/office/drawing/2014/main" id="{2B117169-C790-D085-3E9C-1942C7869533}"/>
              </a:ext>
            </a:extLst>
          </p:cNvPr>
          <p:cNvGrpSpPr/>
          <p:nvPr/>
        </p:nvGrpSpPr>
        <p:grpSpPr>
          <a:xfrm>
            <a:off x="1859852" y="3259046"/>
            <a:ext cx="356400" cy="356400"/>
            <a:chOff x="1769234" y="3259046"/>
            <a:chExt cx="356400" cy="356400"/>
          </a:xfrm>
          <a:solidFill>
            <a:schemeClr val="tx1"/>
          </a:solidFill>
        </p:grpSpPr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EB95B629-5E9D-F703-D03F-4A625C49062B}"/>
                </a:ext>
              </a:extLst>
            </p:cNvPr>
            <p:cNvSpPr/>
            <p:nvPr/>
          </p:nvSpPr>
          <p:spPr>
            <a:xfrm>
              <a:off x="1872194" y="3425366"/>
              <a:ext cx="149160" cy="25079"/>
            </a:xfrm>
            <a:custGeom>
              <a:avLst/>
              <a:gdLst>
                <a:gd name="connsiteX0" fmla="*/ 0 w 149160"/>
                <a:gd name="connsiteY0" fmla="*/ 0 h 25079"/>
                <a:gd name="connsiteX1" fmla="*/ 149160 w 149160"/>
                <a:gd name="connsiteY1" fmla="*/ 0 h 25079"/>
                <a:gd name="connsiteX2" fmla="*/ 149160 w 149160"/>
                <a:gd name="connsiteY2" fmla="*/ 25080 h 25079"/>
                <a:gd name="connsiteX3" fmla="*/ 0 w 149160"/>
                <a:gd name="connsiteY3" fmla="*/ 25080 h 2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160" h="25079">
                  <a:moveTo>
                    <a:pt x="0" y="0"/>
                  </a:moveTo>
                  <a:lnTo>
                    <a:pt x="149160" y="0"/>
                  </a:lnTo>
                  <a:lnTo>
                    <a:pt x="149160" y="25080"/>
                  </a:lnTo>
                  <a:lnTo>
                    <a:pt x="0" y="2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4EF3E080-D6BF-1370-ACD2-F3942A4DED0D}"/>
                </a:ext>
              </a:extLst>
            </p:cNvPr>
            <p:cNvSpPr/>
            <p:nvPr/>
          </p:nvSpPr>
          <p:spPr>
            <a:xfrm>
              <a:off x="1769234" y="3259046"/>
              <a:ext cx="356400" cy="356400"/>
            </a:xfrm>
            <a:custGeom>
              <a:avLst/>
              <a:gdLst>
                <a:gd name="connsiteX0" fmla="*/ 178200 w 356400"/>
                <a:gd name="connsiteY0" fmla="*/ 0 h 356400"/>
                <a:gd name="connsiteX1" fmla="*/ 178200 w 356400"/>
                <a:gd name="connsiteY1" fmla="*/ 25080 h 356400"/>
                <a:gd name="connsiteX2" fmla="*/ 331320 w 356400"/>
                <a:gd name="connsiteY2" fmla="*/ 178200 h 356400"/>
                <a:gd name="connsiteX3" fmla="*/ 178200 w 356400"/>
                <a:gd name="connsiteY3" fmla="*/ 331320 h 356400"/>
                <a:gd name="connsiteX4" fmla="*/ 25080 w 356400"/>
                <a:gd name="connsiteY4" fmla="*/ 178200 h 356400"/>
                <a:gd name="connsiteX5" fmla="*/ 0 w 356400"/>
                <a:gd name="connsiteY5" fmla="*/ 178200 h 356400"/>
                <a:gd name="connsiteX6" fmla="*/ 178200 w 356400"/>
                <a:gd name="connsiteY6" fmla="*/ 356400 h 356400"/>
                <a:gd name="connsiteX7" fmla="*/ 356400 w 356400"/>
                <a:gd name="connsiteY7" fmla="*/ 178200 h 356400"/>
                <a:gd name="connsiteX8" fmla="*/ 178200 w 356400"/>
                <a:gd name="connsiteY8" fmla="*/ 0 h 3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400" h="356400">
                  <a:moveTo>
                    <a:pt x="178200" y="0"/>
                  </a:moveTo>
                  <a:lnTo>
                    <a:pt x="178200" y="25080"/>
                  </a:lnTo>
                  <a:cubicBezTo>
                    <a:pt x="262680" y="25080"/>
                    <a:pt x="331320" y="93720"/>
                    <a:pt x="331320" y="178200"/>
                  </a:cubicBezTo>
                  <a:cubicBezTo>
                    <a:pt x="331320" y="262680"/>
                    <a:pt x="262680" y="331320"/>
                    <a:pt x="178200" y="331320"/>
                  </a:cubicBezTo>
                  <a:cubicBezTo>
                    <a:pt x="93720" y="331320"/>
                    <a:pt x="25080" y="262680"/>
                    <a:pt x="25080" y="178200"/>
                  </a:cubicBezTo>
                  <a:lnTo>
                    <a:pt x="0" y="178200"/>
                  </a:lnTo>
                  <a:cubicBezTo>
                    <a:pt x="0" y="275880"/>
                    <a:pt x="80520" y="356400"/>
                    <a:pt x="178200" y="356400"/>
                  </a:cubicBezTo>
                  <a:cubicBezTo>
                    <a:pt x="275880" y="356400"/>
                    <a:pt x="356400" y="275880"/>
                    <a:pt x="356400" y="178200"/>
                  </a:cubicBezTo>
                  <a:cubicBezTo>
                    <a:pt x="356400" y="80520"/>
                    <a:pt x="275880" y="0"/>
                    <a:pt x="178200" y="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4" name="Freihandform: Form 143">
              <a:extLst>
                <a:ext uri="{FF2B5EF4-FFF2-40B4-BE49-F238E27FC236}">
                  <a16:creationId xmlns:a16="http://schemas.microsoft.com/office/drawing/2014/main" id="{07DC966D-6330-45F9-4FF1-FE8A2B7A9DA0}"/>
                </a:ext>
              </a:extLst>
            </p:cNvPr>
            <p:cNvSpPr/>
            <p:nvPr/>
          </p:nvSpPr>
          <p:spPr>
            <a:xfrm>
              <a:off x="1796953" y="3406885"/>
              <a:ext cx="13200" cy="13200"/>
            </a:xfrm>
            <a:custGeom>
              <a:avLst/>
              <a:gdLst>
                <a:gd name="connsiteX0" fmla="*/ 0 w 13200"/>
                <a:gd name="connsiteY0" fmla="*/ 0 h 13200"/>
                <a:gd name="connsiteX1" fmla="*/ 0 w 13200"/>
                <a:gd name="connsiteY1" fmla="*/ 0 h 13200"/>
                <a:gd name="connsiteX2" fmla="*/ 0 w 13200"/>
                <a:gd name="connsiteY2" fmla="*/ 0 h 13200"/>
                <a:gd name="connsiteX3" fmla="*/ 0 w 13200"/>
                <a:gd name="connsiteY3" fmla="*/ 0 h 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0" h="132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0F2A46BB-9701-44D6-B1B1-4B5B7F1E7E02}"/>
                </a:ext>
              </a:extLst>
            </p:cNvPr>
            <p:cNvSpPr/>
            <p:nvPr/>
          </p:nvSpPr>
          <p:spPr>
            <a:xfrm>
              <a:off x="1771874" y="3359366"/>
              <a:ext cx="36959" cy="47519"/>
            </a:xfrm>
            <a:custGeom>
              <a:avLst/>
              <a:gdLst>
                <a:gd name="connsiteX0" fmla="*/ 36960 w 36959"/>
                <a:gd name="connsiteY0" fmla="*/ 10560 h 47519"/>
                <a:gd name="connsiteX1" fmla="*/ 14520 w 36959"/>
                <a:gd name="connsiteY1" fmla="*/ 0 h 47519"/>
                <a:gd name="connsiteX2" fmla="*/ 0 w 36959"/>
                <a:gd name="connsiteY2" fmla="*/ 42240 h 47519"/>
                <a:gd name="connsiteX3" fmla="*/ 23760 w 36959"/>
                <a:gd name="connsiteY3" fmla="*/ 47520 h 47519"/>
                <a:gd name="connsiteX4" fmla="*/ 35640 w 36959"/>
                <a:gd name="connsiteY4" fmla="*/ 11880 h 4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9" h="47519">
                  <a:moveTo>
                    <a:pt x="36960" y="10560"/>
                  </a:moveTo>
                  <a:lnTo>
                    <a:pt x="14520" y="0"/>
                  </a:lnTo>
                  <a:cubicBezTo>
                    <a:pt x="7920" y="13200"/>
                    <a:pt x="3960" y="27720"/>
                    <a:pt x="0" y="42240"/>
                  </a:cubicBezTo>
                  <a:lnTo>
                    <a:pt x="23760" y="47520"/>
                  </a:lnTo>
                  <a:cubicBezTo>
                    <a:pt x="26400" y="34320"/>
                    <a:pt x="30360" y="22440"/>
                    <a:pt x="35640" y="1188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69A91C82-4303-FBFB-BC53-BE1A52F21925}"/>
                </a:ext>
              </a:extLst>
            </p:cNvPr>
            <p:cNvSpPr/>
            <p:nvPr/>
          </p:nvSpPr>
          <p:spPr>
            <a:xfrm>
              <a:off x="1804873" y="3294686"/>
              <a:ext cx="50160" cy="50159"/>
            </a:xfrm>
            <a:custGeom>
              <a:avLst/>
              <a:gdLst>
                <a:gd name="connsiteX0" fmla="*/ 50160 w 50160"/>
                <a:gd name="connsiteY0" fmla="*/ 19800 h 50159"/>
                <a:gd name="connsiteX1" fmla="*/ 35640 w 50160"/>
                <a:gd name="connsiteY1" fmla="*/ 0 h 50159"/>
                <a:gd name="connsiteX2" fmla="*/ 0 w 50160"/>
                <a:gd name="connsiteY2" fmla="*/ 35640 h 50159"/>
                <a:gd name="connsiteX3" fmla="*/ 19800 w 50160"/>
                <a:gd name="connsiteY3" fmla="*/ 50160 h 50159"/>
                <a:gd name="connsiteX4" fmla="*/ 50160 w 50160"/>
                <a:gd name="connsiteY4" fmla="*/ 19800 h 5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" h="50159">
                  <a:moveTo>
                    <a:pt x="50160" y="19800"/>
                  </a:moveTo>
                  <a:lnTo>
                    <a:pt x="35640" y="0"/>
                  </a:lnTo>
                  <a:cubicBezTo>
                    <a:pt x="22440" y="10560"/>
                    <a:pt x="10560" y="22440"/>
                    <a:pt x="0" y="35640"/>
                  </a:cubicBezTo>
                  <a:lnTo>
                    <a:pt x="19800" y="50160"/>
                  </a:lnTo>
                  <a:cubicBezTo>
                    <a:pt x="29040" y="38280"/>
                    <a:pt x="38280" y="27720"/>
                    <a:pt x="50160" y="1980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B7E56807-D1A0-52CA-CBE0-C476BDA00DB9}"/>
                </a:ext>
              </a:extLst>
            </p:cNvPr>
            <p:cNvSpPr/>
            <p:nvPr/>
          </p:nvSpPr>
          <p:spPr>
            <a:xfrm>
              <a:off x="1868234" y="3264325"/>
              <a:ext cx="47520" cy="36960"/>
            </a:xfrm>
            <a:custGeom>
              <a:avLst/>
              <a:gdLst>
                <a:gd name="connsiteX0" fmla="*/ 11880 w 47520"/>
                <a:gd name="connsiteY0" fmla="*/ 35640 h 36960"/>
                <a:gd name="connsiteX1" fmla="*/ 47520 w 47520"/>
                <a:gd name="connsiteY1" fmla="*/ 23760 h 36960"/>
                <a:gd name="connsiteX2" fmla="*/ 42240 w 47520"/>
                <a:gd name="connsiteY2" fmla="*/ 0 h 36960"/>
                <a:gd name="connsiteX3" fmla="*/ 0 w 47520"/>
                <a:gd name="connsiteY3" fmla="*/ 14520 h 36960"/>
                <a:gd name="connsiteX4" fmla="*/ 10560 w 47520"/>
                <a:gd name="connsiteY4" fmla="*/ 36960 h 36960"/>
                <a:gd name="connsiteX5" fmla="*/ 10560 w 47520"/>
                <a:gd name="connsiteY5" fmla="*/ 36960 h 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20" h="36960">
                  <a:moveTo>
                    <a:pt x="11880" y="35640"/>
                  </a:moveTo>
                  <a:cubicBezTo>
                    <a:pt x="23760" y="30360"/>
                    <a:pt x="35640" y="26400"/>
                    <a:pt x="47520" y="23760"/>
                  </a:cubicBezTo>
                  <a:lnTo>
                    <a:pt x="42240" y="0"/>
                  </a:lnTo>
                  <a:cubicBezTo>
                    <a:pt x="27720" y="2640"/>
                    <a:pt x="13200" y="7920"/>
                    <a:pt x="0" y="14520"/>
                  </a:cubicBezTo>
                  <a:lnTo>
                    <a:pt x="10560" y="36960"/>
                  </a:lnTo>
                  <a:lnTo>
                    <a:pt x="10560" y="3696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8" name="Grafik 112">
            <a:extLst>
              <a:ext uri="{FF2B5EF4-FFF2-40B4-BE49-F238E27FC236}">
                <a16:creationId xmlns:a16="http://schemas.microsoft.com/office/drawing/2014/main" id="{65BE46B3-960F-1BD9-A1A3-2E4AD5C7757D}"/>
              </a:ext>
            </a:extLst>
          </p:cNvPr>
          <p:cNvGrpSpPr/>
          <p:nvPr/>
        </p:nvGrpSpPr>
        <p:grpSpPr>
          <a:xfrm>
            <a:off x="2939634" y="3281171"/>
            <a:ext cx="388080" cy="388080"/>
            <a:chOff x="2849016" y="3281171"/>
            <a:chExt cx="388080" cy="388080"/>
          </a:xfrm>
          <a:solidFill>
            <a:schemeClr val="tx1"/>
          </a:solidFill>
        </p:grpSpPr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7D572B02-4D01-E42E-2A92-41710DEF9D4A}"/>
                </a:ext>
              </a:extLst>
            </p:cNvPr>
            <p:cNvSpPr/>
            <p:nvPr/>
          </p:nvSpPr>
          <p:spPr>
            <a:xfrm>
              <a:off x="2849016" y="3281171"/>
              <a:ext cx="388080" cy="388080"/>
            </a:xfrm>
            <a:custGeom>
              <a:avLst/>
              <a:gdLst>
                <a:gd name="connsiteX0" fmla="*/ 194040 w 388080"/>
                <a:gd name="connsiteY0" fmla="*/ 0 h 388080"/>
                <a:gd name="connsiteX1" fmla="*/ 0 w 388080"/>
                <a:gd name="connsiteY1" fmla="*/ 194040 h 388080"/>
                <a:gd name="connsiteX2" fmla="*/ 194040 w 388080"/>
                <a:gd name="connsiteY2" fmla="*/ 388080 h 388080"/>
                <a:gd name="connsiteX3" fmla="*/ 388080 w 388080"/>
                <a:gd name="connsiteY3" fmla="*/ 194040 h 388080"/>
                <a:gd name="connsiteX4" fmla="*/ 194040 w 388080"/>
                <a:gd name="connsiteY4" fmla="*/ 0 h 388080"/>
                <a:gd name="connsiteX5" fmla="*/ 194040 w 388080"/>
                <a:gd name="connsiteY5" fmla="*/ 360360 h 388080"/>
                <a:gd name="connsiteX6" fmla="*/ 27720 w 388080"/>
                <a:gd name="connsiteY6" fmla="*/ 194040 h 388080"/>
                <a:gd name="connsiteX7" fmla="*/ 194040 w 388080"/>
                <a:gd name="connsiteY7" fmla="*/ 27720 h 388080"/>
                <a:gd name="connsiteX8" fmla="*/ 360360 w 388080"/>
                <a:gd name="connsiteY8" fmla="*/ 194040 h 388080"/>
                <a:gd name="connsiteX9" fmla="*/ 194040 w 388080"/>
                <a:gd name="connsiteY9" fmla="*/ 360360 h 38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080" h="388080">
                  <a:moveTo>
                    <a:pt x="194040" y="0"/>
                  </a:moveTo>
                  <a:cubicBezTo>
                    <a:pt x="87120" y="0"/>
                    <a:pt x="0" y="87120"/>
                    <a:pt x="0" y="194040"/>
                  </a:cubicBezTo>
                  <a:cubicBezTo>
                    <a:pt x="0" y="300960"/>
                    <a:pt x="87120" y="388080"/>
                    <a:pt x="194040" y="388080"/>
                  </a:cubicBezTo>
                  <a:cubicBezTo>
                    <a:pt x="300960" y="388080"/>
                    <a:pt x="388080" y="300960"/>
                    <a:pt x="388080" y="194040"/>
                  </a:cubicBezTo>
                  <a:cubicBezTo>
                    <a:pt x="388080" y="87120"/>
                    <a:pt x="299640" y="0"/>
                    <a:pt x="194040" y="0"/>
                  </a:cubicBezTo>
                  <a:close/>
                  <a:moveTo>
                    <a:pt x="194040" y="360360"/>
                  </a:moveTo>
                  <a:cubicBezTo>
                    <a:pt x="101640" y="360360"/>
                    <a:pt x="27720" y="285120"/>
                    <a:pt x="27720" y="194040"/>
                  </a:cubicBezTo>
                  <a:cubicBezTo>
                    <a:pt x="27720" y="102960"/>
                    <a:pt x="101640" y="27720"/>
                    <a:pt x="194040" y="27720"/>
                  </a:cubicBezTo>
                  <a:cubicBezTo>
                    <a:pt x="286440" y="27720"/>
                    <a:pt x="360360" y="102960"/>
                    <a:pt x="360360" y="194040"/>
                  </a:cubicBezTo>
                  <a:cubicBezTo>
                    <a:pt x="360360" y="285120"/>
                    <a:pt x="285120" y="360360"/>
                    <a:pt x="194040" y="36036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0" name="Freihandform: Form 149">
              <a:extLst>
                <a:ext uri="{FF2B5EF4-FFF2-40B4-BE49-F238E27FC236}">
                  <a16:creationId xmlns:a16="http://schemas.microsoft.com/office/drawing/2014/main" id="{CA286437-EDBA-BA94-E134-8902081A5A6B}"/>
                </a:ext>
              </a:extLst>
            </p:cNvPr>
            <p:cNvSpPr/>
            <p:nvPr/>
          </p:nvSpPr>
          <p:spPr>
            <a:xfrm>
              <a:off x="2994215" y="3336611"/>
              <a:ext cx="97680" cy="97679"/>
            </a:xfrm>
            <a:custGeom>
              <a:avLst/>
              <a:gdLst>
                <a:gd name="connsiteX0" fmla="*/ 48840 w 97680"/>
                <a:gd name="connsiteY0" fmla="*/ 97680 h 97679"/>
                <a:gd name="connsiteX1" fmla="*/ 97680 w 97680"/>
                <a:gd name="connsiteY1" fmla="*/ 48840 h 97679"/>
                <a:gd name="connsiteX2" fmla="*/ 48840 w 97680"/>
                <a:gd name="connsiteY2" fmla="*/ 0 h 97679"/>
                <a:gd name="connsiteX3" fmla="*/ 0 w 97680"/>
                <a:gd name="connsiteY3" fmla="*/ 48840 h 97679"/>
                <a:gd name="connsiteX4" fmla="*/ 48840 w 97680"/>
                <a:gd name="connsiteY4" fmla="*/ 97680 h 97679"/>
                <a:gd name="connsiteX5" fmla="*/ 48840 w 97680"/>
                <a:gd name="connsiteY5" fmla="*/ 26400 h 97679"/>
                <a:gd name="connsiteX6" fmla="*/ 71280 w 97680"/>
                <a:gd name="connsiteY6" fmla="*/ 48840 h 97679"/>
                <a:gd name="connsiteX7" fmla="*/ 48840 w 97680"/>
                <a:gd name="connsiteY7" fmla="*/ 71280 h 97679"/>
                <a:gd name="connsiteX8" fmla="*/ 26400 w 97680"/>
                <a:gd name="connsiteY8" fmla="*/ 48840 h 97679"/>
                <a:gd name="connsiteX9" fmla="*/ 48840 w 97680"/>
                <a:gd name="connsiteY9" fmla="*/ 26400 h 9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80" h="97679">
                  <a:moveTo>
                    <a:pt x="48840" y="97680"/>
                  </a:moveTo>
                  <a:cubicBezTo>
                    <a:pt x="76560" y="97680"/>
                    <a:pt x="97680" y="75240"/>
                    <a:pt x="97680" y="48840"/>
                  </a:cubicBezTo>
                  <a:cubicBezTo>
                    <a:pt x="97680" y="22440"/>
                    <a:pt x="75240" y="0"/>
                    <a:pt x="48840" y="0"/>
                  </a:cubicBezTo>
                  <a:cubicBezTo>
                    <a:pt x="22440" y="0"/>
                    <a:pt x="0" y="22440"/>
                    <a:pt x="0" y="48840"/>
                  </a:cubicBezTo>
                  <a:cubicBezTo>
                    <a:pt x="0" y="75240"/>
                    <a:pt x="22440" y="97680"/>
                    <a:pt x="48840" y="97680"/>
                  </a:cubicBezTo>
                  <a:close/>
                  <a:moveTo>
                    <a:pt x="48840" y="26400"/>
                  </a:moveTo>
                  <a:cubicBezTo>
                    <a:pt x="60720" y="26400"/>
                    <a:pt x="71280" y="36960"/>
                    <a:pt x="71280" y="48840"/>
                  </a:cubicBezTo>
                  <a:cubicBezTo>
                    <a:pt x="71280" y="60720"/>
                    <a:pt x="60720" y="71280"/>
                    <a:pt x="48840" y="71280"/>
                  </a:cubicBezTo>
                  <a:cubicBezTo>
                    <a:pt x="36960" y="71280"/>
                    <a:pt x="26400" y="60720"/>
                    <a:pt x="26400" y="48840"/>
                  </a:cubicBezTo>
                  <a:cubicBezTo>
                    <a:pt x="26400" y="36960"/>
                    <a:pt x="36960" y="26400"/>
                    <a:pt x="48840" y="2640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4364B4C0-A538-D0D0-0774-48E1C8FBA08D}"/>
                </a:ext>
              </a:extLst>
            </p:cNvPr>
            <p:cNvSpPr/>
            <p:nvPr/>
          </p:nvSpPr>
          <p:spPr>
            <a:xfrm>
              <a:off x="2975736" y="3443531"/>
              <a:ext cx="134639" cy="166320"/>
            </a:xfrm>
            <a:custGeom>
              <a:avLst/>
              <a:gdLst>
                <a:gd name="connsiteX0" fmla="*/ 67320 w 134639"/>
                <a:gd name="connsiteY0" fmla="*/ 0 h 166320"/>
                <a:gd name="connsiteX1" fmla="*/ 6600 w 134639"/>
                <a:gd name="connsiteY1" fmla="*/ 15840 h 166320"/>
                <a:gd name="connsiteX2" fmla="*/ 0 w 134639"/>
                <a:gd name="connsiteY2" fmla="*/ 19800 h 166320"/>
                <a:gd name="connsiteX3" fmla="*/ 0 w 134639"/>
                <a:gd name="connsiteY3" fmla="*/ 108240 h 166320"/>
                <a:gd name="connsiteX4" fmla="*/ 18480 w 134639"/>
                <a:gd name="connsiteY4" fmla="*/ 108240 h 166320"/>
                <a:gd name="connsiteX5" fmla="*/ 18480 w 134639"/>
                <a:gd name="connsiteY5" fmla="*/ 166320 h 166320"/>
                <a:gd name="connsiteX6" fmla="*/ 44880 w 134639"/>
                <a:gd name="connsiteY6" fmla="*/ 166320 h 166320"/>
                <a:gd name="connsiteX7" fmla="*/ 44880 w 134639"/>
                <a:gd name="connsiteY7" fmla="*/ 80520 h 166320"/>
                <a:gd name="connsiteX8" fmla="*/ 26400 w 134639"/>
                <a:gd name="connsiteY8" fmla="*/ 80520 h 166320"/>
                <a:gd name="connsiteX9" fmla="*/ 26400 w 134639"/>
                <a:gd name="connsiteY9" fmla="*/ 35640 h 166320"/>
                <a:gd name="connsiteX10" fmla="*/ 67320 w 134639"/>
                <a:gd name="connsiteY10" fmla="*/ 26400 h 166320"/>
                <a:gd name="connsiteX11" fmla="*/ 108240 w 134639"/>
                <a:gd name="connsiteY11" fmla="*/ 35640 h 166320"/>
                <a:gd name="connsiteX12" fmla="*/ 108240 w 134639"/>
                <a:gd name="connsiteY12" fmla="*/ 80520 h 166320"/>
                <a:gd name="connsiteX13" fmla="*/ 89760 w 134639"/>
                <a:gd name="connsiteY13" fmla="*/ 80520 h 166320"/>
                <a:gd name="connsiteX14" fmla="*/ 89760 w 134639"/>
                <a:gd name="connsiteY14" fmla="*/ 166320 h 166320"/>
                <a:gd name="connsiteX15" fmla="*/ 116160 w 134639"/>
                <a:gd name="connsiteY15" fmla="*/ 166320 h 166320"/>
                <a:gd name="connsiteX16" fmla="*/ 116160 w 134639"/>
                <a:gd name="connsiteY16" fmla="*/ 108240 h 166320"/>
                <a:gd name="connsiteX17" fmla="*/ 134640 w 134639"/>
                <a:gd name="connsiteY17" fmla="*/ 108240 h 166320"/>
                <a:gd name="connsiteX18" fmla="*/ 134640 w 134639"/>
                <a:gd name="connsiteY18" fmla="*/ 19800 h 166320"/>
                <a:gd name="connsiteX19" fmla="*/ 128040 w 134639"/>
                <a:gd name="connsiteY19" fmla="*/ 15840 h 166320"/>
                <a:gd name="connsiteX20" fmla="*/ 67320 w 134639"/>
                <a:gd name="connsiteY20" fmla="*/ 0 h 16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39" h="166320">
                  <a:moveTo>
                    <a:pt x="67320" y="0"/>
                  </a:moveTo>
                  <a:cubicBezTo>
                    <a:pt x="46200" y="0"/>
                    <a:pt x="25080" y="5280"/>
                    <a:pt x="6600" y="15840"/>
                  </a:cubicBezTo>
                  <a:lnTo>
                    <a:pt x="0" y="19800"/>
                  </a:lnTo>
                  <a:lnTo>
                    <a:pt x="0" y="108240"/>
                  </a:lnTo>
                  <a:lnTo>
                    <a:pt x="18480" y="108240"/>
                  </a:lnTo>
                  <a:lnTo>
                    <a:pt x="18480" y="166320"/>
                  </a:lnTo>
                  <a:lnTo>
                    <a:pt x="44880" y="166320"/>
                  </a:lnTo>
                  <a:lnTo>
                    <a:pt x="44880" y="80520"/>
                  </a:lnTo>
                  <a:lnTo>
                    <a:pt x="26400" y="80520"/>
                  </a:lnTo>
                  <a:lnTo>
                    <a:pt x="26400" y="35640"/>
                  </a:lnTo>
                  <a:cubicBezTo>
                    <a:pt x="39600" y="29040"/>
                    <a:pt x="52800" y="26400"/>
                    <a:pt x="67320" y="26400"/>
                  </a:cubicBezTo>
                  <a:cubicBezTo>
                    <a:pt x="81840" y="26400"/>
                    <a:pt x="95040" y="29040"/>
                    <a:pt x="108240" y="35640"/>
                  </a:cubicBezTo>
                  <a:lnTo>
                    <a:pt x="108240" y="80520"/>
                  </a:lnTo>
                  <a:lnTo>
                    <a:pt x="89760" y="80520"/>
                  </a:lnTo>
                  <a:lnTo>
                    <a:pt x="89760" y="166320"/>
                  </a:lnTo>
                  <a:lnTo>
                    <a:pt x="116160" y="166320"/>
                  </a:lnTo>
                  <a:lnTo>
                    <a:pt x="116160" y="108240"/>
                  </a:lnTo>
                  <a:lnTo>
                    <a:pt x="134640" y="108240"/>
                  </a:lnTo>
                  <a:lnTo>
                    <a:pt x="134640" y="19800"/>
                  </a:lnTo>
                  <a:lnTo>
                    <a:pt x="128040" y="15840"/>
                  </a:lnTo>
                  <a:cubicBezTo>
                    <a:pt x="109560" y="5280"/>
                    <a:pt x="88440" y="0"/>
                    <a:pt x="67320" y="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2" name="Grafik 123">
            <a:extLst>
              <a:ext uri="{FF2B5EF4-FFF2-40B4-BE49-F238E27FC236}">
                <a16:creationId xmlns:a16="http://schemas.microsoft.com/office/drawing/2014/main" id="{A080B1C2-C8D7-40DF-49A1-CCA42601D19B}"/>
              </a:ext>
            </a:extLst>
          </p:cNvPr>
          <p:cNvGrpSpPr/>
          <p:nvPr/>
        </p:nvGrpSpPr>
        <p:grpSpPr>
          <a:xfrm>
            <a:off x="2360865" y="3276393"/>
            <a:ext cx="388907" cy="328349"/>
            <a:chOff x="2270247" y="3276393"/>
            <a:chExt cx="388907" cy="328349"/>
          </a:xfrm>
          <a:solidFill>
            <a:schemeClr val="tx1"/>
          </a:solidFill>
        </p:grpSpPr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D412370F-7F07-74CF-498C-4209448122D9}"/>
                </a:ext>
              </a:extLst>
            </p:cNvPr>
            <p:cNvSpPr/>
            <p:nvPr/>
          </p:nvSpPr>
          <p:spPr>
            <a:xfrm>
              <a:off x="2270247" y="3276393"/>
              <a:ext cx="380065" cy="320430"/>
            </a:xfrm>
            <a:custGeom>
              <a:avLst/>
              <a:gdLst>
                <a:gd name="connsiteX0" fmla="*/ 50987 w 380065"/>
                <a:gd name="connsiteY0" fmla="*/ 47190 h 320430"/>
                <a:gd name="connsiteX1" fmla="*/ 151307 w 380065"/>
                <a:gd name="connsiteY1" fmla="*/ 47190 h 320430"/>
                <a:gd name="connsiteX2" fmla="*/ 190907 w 380065"/>
                <a:gd name="connsiteY2" fmla="*/ 86790 h 320430"/>
                <a:gd name="connsiteX3" fmla="*/ 230507 w 380065"/>
                <a:gd name="connsiteY3" fmla="*/ 47190 h 320430"/>
                <a:gd name="connsiteX4" fmla="*/ 332147 w 380065"/>
                <a:gd name="connsiteY4" fmla="*/ 47190 h 320430"/>
                <a:gd name="connsiteX5" fmla="*/ 353267 w 380065"/>
                <a:gd name="connsiteY5" fmla="*/ 105270 h 320430"/>
                <a:gd name="connsiteX6" fmla="*/ 379667 w 380065"/>
                <a:gd name="connsiteY6" fmla="*/ 107910 h 320430"/>
                <a:gd name="connsiteX7" fmla="*/ 350627 w 380065"/>
                <a:gd name="connsiteY7" fmla="*/ 28710 h 320430"/>
                <a:gd name="connsiteX8" fmla="*/ 210707 w 380065"/>
                <a:gd name="connsiteY8" fmla="*/ 28710 h 320430"/>
                <a:gd name="connsiteX9" fmla="*/ 189587 w 380065"/>
                <a:gd name="connsiteY9" fmla="*/ 49830 h 320430"/>
                <a:gd name="connsiteX10" fmla="*/ 168467 w 380065"/>
                <a:gd name="connsiteY10" fmla="*/ 28710 h 320430"/>
                <a:gd name="connsiteX11" fmla="*/ 29867 w 380065"/>
                <a:gd name="connsiteY11" fmla="*/ 28710 h 320430"/>
                <a:gd name="connsiteX12" fmla="*/ 28547 w 380065"/>
                <a:gd name="connsiteY12" fmla="*/ 168630 h 320430"/>
                <a:gd name="connsiteX13" fmla="*/ 180347 w 380065"/>
                <a:gd name="connsiteY13" fmla="*/ 320430 h 320430"/>
                <a:gd name="connsiteX14" fmla="*/ 198827 w 380065"/>
                <a:gd name="connsiteY14" fmla="*/ 301950 h 320430"/>
                <a:gd name="connsiteX15" fmla="*/ 49667 w 380065"/>
                <a:gd name="connsiteY15" fmla="*/ 148830 h 320430"/>
                <a:gd name="connsiteX16" fmla="*/ 49667 w 380065"/>
                <a:gd name="connsiteY16" fmla="*/ 47190 h 32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0065" h="320430">
                  <a:moveTo>
                    <a:pt x="50987" y="47190"/>
                  </a:moveTo>
                  <a:cubicBezTo>
                    <a:pt x="78707" y="19470"/>
                    <a:pt x="123587" y="19470"/>
                    <a:pt x="151307" y="47190"/>
                  </a:cubicBezTo>
                  <a:lnTo>
                    <a:pt x="190907" y="86790"/>
                  </a:lnTo>
                  <a:lnTo>
                    <a:pt x="230507" y="47190"/>
                  </a:lnTo>
                  <a:cubicBezTo>
                    <a:pt x="258227" y="19470"/>
                    <a:pt x="304427" y="19470"/>
                    <a:pt x="332147" y="47190"/>
                  </a:cubicBezTo>
                  <a:cubicBezTo>
                    <a:pt x="347987" y="63030"/>
                    <a:pt x="354587" y="84150"/>
                    <a:pt x="353267" y="105270"/>
                  </a:cubicBezTo>
                  <a:lnTo>
                    <a:pt x="379667" y="107910"/>
                  </a:lnTo>
                  <a:cubicBezTo>
                    <a:pt x="382307" y="78870"/>
                    <a:pt x="371747" y="49830"/>
                    <a:pt x="350627" y="28710"/>
                  </a:cubicBezTo>
                  <a:cubicBezTo>
                    <a:pt x="312347" y="-9570"/>
                    <a:pt x="248987" y="-9570"/>
                    <a:pt x="210707" y="28710"/>
                  </a:cubicBezTo>
                  <a:lnTo>
                    <a:pt x="189587" y="49830"/>
                  </a:lnTo>
                  <a:lnTo>
                    <a:pt x="168467" y="28710"/>
                  </a:lnTo>
                  <a:cubicBezTo>
                    <a:pt x="130187" y="-8250"/>
                    <a:pt x="68147" y="-8250"/>
                    <a:pt x="29867" y="28710"/>
                  </a:cubicBezTo>
                  <a:cubicBezTo>
                    <a:pt x="-9733" y="66990"/>
                    <a:pt x="-9733" y="129030"/>
                    <a:pt x="28547" y="168630"/>
                  </a:cubicBezTo>
                  <a:lnTo>
                    <a:pt x="180347" y="320430"/>
                  </a:lnTo>
                  <a:lnTo>
                    <a:pt x="198827" y="301950"/>
                  </a:lnTo>
                  <a:lnTo>
                    <a:pt x="49667" y="148830"/>
                  </a:lnTo>
                  <a:cubicBezTo>
                    <a:pt x="21947" y="119790"/>
                    <a:pt x="21947" y="74910"/>
                    <a:pt x="49667" y="4719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88A2571A-183C-EC8D-7DC9-3C11285BAAE9}"/>
                </a:ext>
              </a:extLst>
            </p:cNvPr>
            <p:cNvSpPr/>
            <p:nvPr/>
          </p:nvSpPr>
          <p:spPr>
            <a:xfrm>
              <a:off x="2442674" y="3412022"/>
              <a:ext cx="216480" cy="192719"/>
            </a:xfrm>
            <a:custGeom>
              <a:avLst/>
              <a:gdLst>
                <a:gd name="connsiteX0" fmla="*/ 199320 w 216480"/>
                <a:gd name="connsiteY0" fmla="*/ 17160 h 192719"/>
                <a:gd name="connsiteX1" fmla="*/ 157080 w 216480"/>
                <a:gd name="connsiteY1" fmla="*/ 0 h 192719"/>
                <a:gd name="connsiteX2" fmla="*/ 114840 w 216480"/>
                <a:gd name="connsiteY2" fmla="*/ 17160 h 192719"/>
                <a:gd name="connsiteX3" fmla="*/ 108240 w 216480"/>
                <a:gd name="connsiteY3" fmla="*/ 23760 h 192719"/>
                <a:gd name="connsiteX4" fmla="*/ 101640 w 216480"/>
                <a:gd name="connsiteY4" fmla="*/ 17160 h 192719"/>
                <a:gd name="connsiteX5" fmla="*/ 59400 w 216480"/>
                <a:gd name="connsiteY5" fmla="*/ 0 h 192719"/>
                <a:gd name="connsiteX6" fmla="*/ 17160 w 216480"/>
                <a:gd name="connsiteY6" fmla="*/ 17160 h 192719"/>
                <a:gd name="connsiteX7" fmla="*/ 0 w 216480"/>
                <a:gd name="connsiteY7" fmla="*/ 59400 h 192719"/>
                <a:gd name="connsiteX8" fmla="*/ 17160 w 216480"/>
                <a:gd name="connsiteY8" fmla="*/ 101640 h 192719"/>
                <a:gd name="connsiteX9" fmla="*/ 108240 w 216480"/>
                <a:gd name="connsiteY9" fmla="*/ 192720 h 192719"/>
                <a:gd name="connsiteX10" fmla="*/ 199320 w 216480"/>
                <a:gd name="connsiteY10" fmla="*/ 101640 h 192719"/>
                <a:gd name="connsiteX11" fmla="*/ 216480 w 216480"/>
                <a:gd name="connsiteY11" fmla="*/ 59400 h 192719"/>
                <a:gd name="connsiteX12" fmla="*/ 199320 w 216480"/>
                <a:gd name="connsiteY12" fmla="*/ 17160 h 192719"/>
                <a:gd name="connsiteX13" fmla="*/ 180840 w 216480"/>
                <a:gd name="connsiteY13" fmla="*/ 81840 h 192719"/>
                <a:gd name="connsiteX14" fmla="*/ 108240 w 216480"/>
                <a:gd name="connsiteY14" fmla="*/ 154440 h 192719"/>
                <a:gd name="connsiteX15" fmla="*/ 35640 w 216480"/>
                <a:gd name="connsiteY15" fmla="*/ 81840 h 192719"/>
                <a:gd name="connsiteX16" fmla="*/ 26400 w 216480"/>
                <a:gd name="connsiteY16" fmla="*/ 58080 h 192719"/>
                <a:gd name="connsiteX17" fmla="*/ 35640 w 216480"/>
                <a:gd name="connsiteY17" fmla="*/ 34320 h 192719"/>
                <a:gd name="connsiteX18" fmla="*/ 59400 w 216480"/>
                <a:gd name="connsiteY18" fmla="*/ 25080 h 192719"/>
                <a:gd name="connsiteX19" fmla="*/ 83160 w 216480"/>
                <a:gd name="connsiteY19" fmla="*/ 34320 h 192719"/>
                <a:gd name="connsiteX20" fmla="*/ 109560 w 216480"/>
                <a:gd name="connsiteY20" fmla="*/ 60720 h 192719"/>
                <a:gd name="connsiteX21" fmla="*/ 135960 w 216480"/>
                <a:gd name="connsiteY21" fmla="*/ 34320 h 192719"/>
                <a:gd name="connsiteX22" fmla="*/ 159720 w 216480"/>
                <a:gd name="connsiteY22" fmla="*/ 25080 h 192719"/>
                <a:gd name="connsiteX23" fmla="*/ 183480 w 216480"/>
                <a:gd name="connsiteY23" fmla="*/ 34320 h 192719"/>
                <a:gd name="connsiteX24" fmla="*/ 192720 w 216480"/>
                <a:gd name="connsiteY24" fmla="*/ 58080 h 192719"/>
                <a:gd name="connsiteX25" fmla="*/ 183480 w 216480"/>
                <a:gd name="connsiteY25" fmla="*/ 81840 h 19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6480" h="192719">
                  <a:moveTo>
                    <a:pt x="199320" y="17160"/>
                  </a:moveTo>
                  <a:cubicBezTo>
                    <a:pt x="187440" y="5280"/>
                    <a:pt x="172920" y="0"/>
                    <a:pt x="157080" y="0"/>
                  </a:cubicBezTo>
                  <a:cubicBezTo>
                    <a:pt x="141240" y="0"/>
                    <a:pt x="126720" y="6600"/>
                    <a:pt x="114840" y="17160"/>
                  </a:cubicBezTo>
                  <a:lnTo>
                    <a:pt x="108240" y="23760"/>
                  </a:lnTo>
                  <a:lnTo>
                    <a:pt x="101640" y="17160"/>
                  </a:lnTo>
                  <a:cubicBezTo>
                    <a:pt x="89760" y="5280"/>
                    <a:pt x="75240" y="0"/>
                    <a:pt x="59400" y="0"/>
                  </a:cubicBezTo>
                  <a:cubicBezTo>
                    <a:pt x="43560" y="0"/>
                    <a:pt x="29040" y="6600"/>
                    <a:pt x="17160" y="17160"/>
                  </a:cubicBezTo>
                  <a:cubicBezTo>
                    <a:pt x="5280" y="29040"/>
                    <a:pt x="0" y="43560"/>
                    <a:pt x="0" y="59400"/>
                  </a:cubicBezTo>
                  <a:cubicBezTo>
                    <a:pt x="0" y="75240"/>
                    <a:pt x="6600" y="89760"/>
                    <a:pt x="17160" y="101640"/>
                  </a:cubicBezTo>
                  <a:lnTo>
                    <a:pt x="108240" y="192720"/>
                  </a:lnTo>
                  <a:lnTo>
                    <a:pt x="199320" y="101640"/>
                  </a:lnTo>
                  <a:cubicBezTo>
                    <a:pt x="211200" y="89760"/>
                    <a:pt x="216480" y="75240"/>
                    <a:pt x="216480" y="59400"/>
                  </a:cubicBezTo>
                  <a:cubicBezTo>
                    <a:pt x="216480" y="43560"/>
                    <a:pt x="209880" y="29040"/>
                    <a:pt x="199320" y="17160"/>
                  </a:cubicBezTo>
                  <a:close/>
                  <a:moveTo>
                    <a:pt x="180840" y="81840"/>
                  </a:moveTo>
                  <a:lnTo>
                    <a:pt x="108240" y="154440"/>
                  </a:lnTo>
                  <a:lnTo>
                    <a:pt x="35640" y="81840"/>
                  </a:lnTo>
                  <a:cubicBezTo>
                    <a:pt x="29040" y="75240"/>
                    <a:pt x="26400" y="67320"/>
                    <a:pt x="26400" y="58080"/>
                  </a:cubicBezTo>
                  <a:cubicBezTo>
                    <a:pt x="26400" y="48840"/>
                    <a:pt x="30360" y="40920"/>
                    <a:pt x="35640" y="34320"/>
                  </a:cubicBezTo>
                  <a:cubicBezTo>
                    <a:pt x="42240" y="27720"/>
                    <a:pt x="50160" y="25080"/>
                    <a:pt x="59400" y="25080"/>
                  </a:cubicBezTo>
                  <a:cubicBezTo>
                    <a:pt x="68640" y="25080"/>
                    <a:pt x="76560" y="29040"/>
                    <a:pt x="83160" y="34320"/>
                  </a:cubicBezTo>
                  <a:lnTo>
                    <a:pt x="109560" y="60720"/>
                  </a:lnTo>
                  <a:lnTo>
                    <a:pt x="135960" y="34320"/>
                  </a:lnTo>
                  <a:cubicBezTo>
                    <a:pt x="142560" y="27720"/>
                    <a:pt x="150480" y="25080"/>
                    <a:pt x="159720" y="25080"/>
                  </a:cubicBezTo>
                  <a:cubicBezTo>
                    <a:pt x="168960" y="25080"/>
                    <a:pt x="176880" y="29040"/>
                    <a:pt x="183480" y="34320"/>
                  </a:cubicBezTo>
                  <a:cubicBezTo>
                    <a:pt x="190080" y="40920"/>
                    <a:pt x="192720" y="48840"/>
                    <a:pt x="192720" y="58080"/>
                  </a:cubicBezTo>
                  <a:cubicBezTo>
                    <a:pt x="192720" y="67320"/>
                    <a:pt x="188760" y="75240"/>
                    <a:pt x="183480" y="8184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55" name="Grafik 115">
            <a:extLst>
              <a:ext uri="{FF2B5EF4-FFF2-40B4-BE49-F238E27FC236}">
                <a16:creationId xmlns:a16="http://schemas.microsoft.com/office/drawing/2014/main" id="{B1B79400-E215-CC5A-9D27-5B591917EFF5}"/>
              </a:ext>
            </a:extLst>
          </p:cNvPr>
          <p:cNvSpPr/>
          <p:nvPr/>
        </p:nvSpPr>
        <p:spPr>
          <a:xfrm>
            <a:off x="4158759" y="3330642"/>
            <a:ext cx="381479" cy="299639"/>
          </a:xfrm>
          <a:custGeom>
            <a:avLst/>
            <a:gdLst>
              <a:gd name="connsiteX0" fmla="*/ 380160 w 381479"/>
              <a:gd name="connsiteY0" fmla="*/ 0 h 299639"/>
              <a:gd name="connsiteX1" fmla="*/ 236280 w 381479"/>
              <a:gd name="connsiteY1" fmla="*/ 0 h 299639"/>
              <a:gd name="connsiteX2" fmla="*/ 190080 w 381479"/>
              <a:gd name="connsiteY2" fmla="*/ 21120 h 299639"/>
              <a:gd name="connsiteX3" fmla="*/ 143880 w 381479"/>
              <a:gd name="connsiteY3" fmla="*/ 0 h 299639"/>
              <a:gd name="connsiteX4" fmla="*/ 0 w 381479"/>
              <a:gd name="connsiteY4" fmla="*/ 0 h 299639"/>
              <a:gd name="connsiteX5" fmla="*/ 0 w 381479"/>
              <a:gd name="connsiteY5" fmla="*/ 299640 h 299639"/>
              <a:gd name="connsiteX6" fmla="*/ 0 w 381479"/>
              <a:gd name="connsiteY6" fmla="*/ 299640 h 299639"/>
              <a:gd name="connsiteX7" fmla="*/ 143880 w 381479"/>
              <a:gd name="connsiteY7" fmla="*/ 299640 h 299639"/>
              <a:gd name="connsiteX8" fmla="*/ 190080 w 381479"/>
              <a:gd name="connsiteY8" fmla="*/ 278520 h 299639"/>
              <a:gd name="connsiteX9" fmla="*/ 236280 w 381479"/>
              <a:gd name="connsiteY9" fmla="*/ 299640 h 299639"/>
              <a:gd name="connsiteX10" fmla="*/ 381480 w 381479"/>
              <a:gd name="connsiteY10" fmla="*/ 299640 h 299639"/>
              <a:gd name="connsiteX11" fmla="*/ 381480 w 381479"/>
              <a:gd name="connsiteY11" fmla="*/ 0 h 299639"/>
              <a:gd name="connsiteX12" fmla="*/ 381480 w 381479"/>
              <a:gd name="connsiteY12" fmla="*/ 0 h 299639"/>
              <a:gd name="connsiteX13" fmla="*/ 145200 w 381479"/>
              <a:gd name="connsiteY13" fmla="*/ 273240 h 299639"/>
              <a:gd name="connsiteX14" fmla="*/ 26400 w 381479"/>
              <a:gd name="connsiteY14" fmla="*/ 273240 h 299639"/>
              <a:gd name="connsiteX15" fmla="*/ 26400 w 381479"/>
              <a:gd name="connsiteY15" fmla="*/ 106920 h 299639"/>
              <a:gd name="connsiteX16" fmla="*/ 26400 w 381479"/>
              <a:gd name="connsiteY16" fmla="*/ 106920 h 299639"/>
              <a:gd name="connsiteX17" fmla="*/ 26400 w 381479"/>
              <a:gd name="connsiteY17" fmla="*/ 27720 h 299639"/>
              <a:gd name="connsiteX18" fmla="*/ 145200 w 381479"/>
              <a:gd name="connsiteY18" fmla="*/ 27720 h 299639"/>
              <a:gd name="connsiteX19" fmla="*/ 176880 w 381479"/>
              <a:gd name="connsiteY19" fmla="*/ 59400 h 299639"/>
              <a:gd name="connsiteX20" fmla="*/ 176880 w 381479"/>
              <a:gd name="connsiteY20" fmla="*/ 162360 h 299639"/>
              <a:gd name="connsiteX21" fmla="*/ 176880 w 381479"/>
              <a:gd name="connsiteY21" fmla="*/ 162360 h 299639"/>
              <a:gd name="connsiteX22" fmla="*/ 176880 w 381479"/>
              <a:gd name="connsiteY22" fmla="*/ 240240 h 299639"/>
              <a:gd name="connsiteX23" fmla="*/ 176880 w 381479"/>
              <a:gd name="connsiteY23" fmla="*/ 240240 h 299639"/>
              <a:gd name="connsiteX24" fmla="*/ 145200 w 381479"/>
              <a:gd name="connsiteY24" fmla="*/ 271920 h 299639"/>
              <a:gd name="connsiteX25" fmla="*/ 236280 w 381479"/>
              <a:gd name="connsiteY25" fmla="*/ 273240 h 299639"/>
              <a:gd name="connsiteX26" fmla="*/ 204600 w 381479"/>
              <a:gd name="connsiteY26" fmla="*/ 241560 h 299639"/>
              <a:gd name="connsiteX27" fmla="*/ 204600 w 381479"/>
              <a:gd name="connsiteY27" fmla="*/ 138600 h 299639"/>
              <a:gd name="connsiteX28" fmla="*/ 204600 w 381479"/>
              <a:gd name="connsiteY28" fmla="*/ 138600 h 299639"/>
              <a:gd name="connsiteX29" fmla="*/ 204600 w 381479"/>
              <a:gd name="connsiteY29" fmla="*/ 60720 h 299639"/>
              <a:gd name="connsiteX30" fmla="*/ 204600 w 381479"/>
              <a:gd name="connsiteY30" fmla="*/ 60720 h 299639"/>
              <a:gd name="connsiteX31" fmla="*/ 236280 w 381479"/>
              <a:gd name="connsiteY31" fmla="*/ 29040 h 299639"/>
              <a:gd name="connsiteX32" fmla="*/ 355080 w 381479"/>
              <a:gd name="connsiteY32" fmla="*/ 29040 h 299639"/>
              <a:gd name="connsiteX33" fmla="*/ 355080 w 381479"/>
              <a:gd name="connsiteY33" fmla="*/ 195360 h 299639"/>
              <a:gd name="connsiteX34" fmla="*/ 355080 w 381479"/>
              <a:gd name="connsiteY34" fmla="*/ 195360 h 299639"/>
              <a:gd name="connsiteX35" fmla="*/ 355080 w 381479"/>
              <a:gd name="connsiteY35" fmla="*/ 274560 h 299639"/>
              <a:gd name="connsiteX36" fmla="*/ 236280 w 381479"/>
              <a:gd name="connsiteY36" fmla="*/ 274560 h 29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1479" h="299639">
                <a:moveTo>
                  <a:pt x="380160" y="0"/>
                </a:moveTo>
                <a:lnTo>
                  <a:pt x="236280" y="0"/>
                </a:lnTo>
                <a:cubicBezTo>
                  <a:pt x="217800" y="0"/>
                  <a:pt x="201960" y="7920"/>
                  <a:pt x="190080" y="21120"/>
                </a:cubicBezTo>
                <a:cubicBezTo>
                  <a:pt x="179520" y="7920"/>
                  <a:pt x="162360" y="0"/>
                  <a:pt x="143880" y="0"/>
                </a:cubicBezTo>
                <a:lnTo>
                  <a:pt x="0" y="0"/>
                </a:lnTo>
                <a:lnTo>
                  <a:pt x="0" y="299640"/>
                </a:lnTo>
                <a:lnTo>
                  <a:pt x="0" y="299640"/>
                </a:lnTo>
                <a:cubicBezTo>
                  <a:pt x="0" y="299640"/>
                  <a:pt x="143880" y="299640"/>
                  <a:pt x="143880" y="299640"/>
                </a:cubicBezTo>
                <a:cubicBezTo>
                  <a:pt x="162360" y="299640"/>
                  <a:pt x="178200" y="291720"/>
                  <a:pt x="190080" y="278520"/>
                </a:cubicBezTo>
                <a:cubicBezTo>
                  <a:pt x="200640" y="291720"/>
                  <a:pt x="217800" y="299640"/>
                  <a:pt x="236280" y="299640"/>
                </a:cubicBezTo>
                <a:lnTo>
                  <a:pt x="381480" y="299640"/>
                </a:lnTo>
                <a:lnTo>
                  <a:pt x="381480" y="0"/>
                </a:lnTo>
                <a:lnTo>
                  <a:pt x="381480" y="0"/>
                </a:lnTo>
                <a:close/>
                <a:moveTo>
                  <a:pt x="145200" y="273240"/>
                </a:moveTo>
                <a:lnTo>
                  <a:pt x="26400" y="273240"/>
                </a:lnTo>
                <a:lnTo>
                  <a:pt x="26400" y="106920"/>
                </a:lnTo>
                <a:lnTo>
                  <a:pt x="26400" y="106920"/>
                </a:lnTo>
                <a:lnTo>
                  <a:pt x="26400" y="27720"/>
                </a:lnTo>
                <a:lnTo>
                  <a:pt x="145200" y="27720"/>
                </a:lnTo>
                <a:cubicBezTo>
                  <a:pt x="162360" y="27720"/>
                  <a:pt x="176880" y="42240"/>
                  <a:pt x="176880" y="59400"/>
                </a:cubicBezTo>
                <a:lnTo>
                  <a:pt x="176880" y="162360"/>
                </a:lnTo>
                <a:lnTo>
                  <a:pt x="176880" y="162360"/>
                </a:lnTo>
                <a:lnTo>
                  <a:pt x="176880" y="240240"/>
                </a:lnTo>
                <a:cubicBezTo>
                  <a:pt x="176880" y="240240"/>
                  <a:pt x="176880" y="240240"/>
                  <a:pt x="176880" y="240240"/>
                </a:cubicBezTo>
                <a:cubicBezTo>
                  <a:pt x="176880" y="257400"/>
                  <a:pt x="162360" y="271920"/>
                  <a:pt x="145200" y="271920"/>
                </a:cubicBezTo>
                <a:close/>
                <a:moveTo>
                  <a:pt x="236280" y="273240"/>
                </a:moveTo>
                <a:cubicBezTo>
                  <a:pt x="219120" y="273240"/>
                  <a:pt x="204600" y="258720"/>
                  <a:pt x="204600" y="241560"/>
                </a:cubicBezTo>
                <a:lnTo>
                  <a:pt x="204600" y="138600"/>
                </a:lnTo>
                <a:lnTo>
                  <a:pt x="204600" y="138600"/>
                </a:lnTo>
                <a:lnTo>
                  <a:pt x="204600" y="60720"/>
                </a:lnTo>
                <a:cubicBezTo>
                  <a:pt x="204600" y="60720"/>
                  <a:pt x="204600" y="60720"/>
                  <a:pt x="204600" y="60720"/>
                </a:cubicBezTo>
                <a:cubicBezTo>
                  <a:pt x="204600" y="43560"/>
                  <a:pt x="219120" y="29040"/>
                  <a:pt x="236280" y="29040"/>
                </a:cubicBezTo>
                <a:lnTo>
                  <a:pt x="355080" y="29040"/>
                </a:lnTo>
                <a:lnTo>
                  <a:pt x="355080" y="195360"/>
                </a:lnTo>
                <a:lnTo>
                  <a:pt x="355080" y="195360"/>
                </a:lnTo>
                <a:lnTo>
                  <a:pt x="355080" y="274560"/>
                </a:lnTo>
                <a:lnTo>
                  <a:pt x="236280" y="27456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56" name="Grafik 116">
            <a:extLst>
              <a:ext uri="{FF2B5EF4-FFF2-40B4-BE49-F238E27FC236}">
                <a16:creationId xmlns:a16="http://schemas.microsoft.com/office/drawing/2014/main" id="{CD2FAF0F-6D0A-0071-66C6-9FDFE403A18B}"/>
              </a:ext>
            </a:extLst>
          </p:cNvPr>
          <p:cNvGrpSpPr/>
          <p:nvPr/>
        </p:nvGrpSpPr>
        <p:grpSpPr>
          <a:xfrm>
            <a:off x="5426278" y="3299651"/>
            <a:ext cx="386760" cy="351119"/>
            <a:chOff x="5335660" y="3299651"/>
            <a:chExt cx="386760" cy="351119"/>
          </a:xfrm>
          <a:solidFill>
            <a:schemeClr val="tx1"/>
          </a:solidFill>
        </p:grpSpPr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E6EEA835-0904-48D6-41C5-38EAB5E7DB42}"/>
                </a:ext>
              </a:extLst>
            </p:cNvPr>
            <p:cNvSpPr/>
            <p:nvPr/>
          </p:nvSpPr>
          <p:spPr>
            <a:xfrm>
              <a:off x="5335660" y="3299651"/>
              <a:ext cx="386760" cy="351119"/>
            </a:xfrm>
            <a:custGeom>
              <a:avLst/>
              <a:gdLst>
                <a:gd name="connsiteX0" fmla="*/ 0 w 386760"/>
                <a:gd name="connsiteY0" fmla="*/ 117480 h 351119"/>
                <a:gd name="connsiteX1" fmla="*/ 18480 w 386760"/>
                <a:gd name="connsiteY1" fmla="*/ 117480 h 351119"/>
                <a:gd name="connsiteX2" fmla="*/ 18480 w 386760"/>
                <a:gd name="connsiteY2" fmla="*/ 351120 h 351119"/>
                <a:gd name="connsiteX3" fmla="*/ 368280 w 386760"/>
                <a:gd name="connsiteY3" fmla="*/ 351120 h 351119"/>
                <a:gd name="connsiteX4" fmla="*/ 368280 w 386760"/>
                <a:gd name="connsiteY4" fmla="*/ 117480 h 351119"/>
                <a:gd name="connsiteX5" fmla="*/ 386760 w 386760"/>
                <a:gd name="connsiteY5" fmla="*/ 117480 h 351119"/>
                <a:gd name="connsiteX6" fmla="*/ 386760 w 386760"/>
                <a:gd name="connsiteY6" fmla="*/ 0 h 351119"/>
                <a:gd name="connsiteX7" fmla="*/ 0 w 386760"/>
                <a:gd name="connsiteY7" fmla="*/ 0 h 351119"/>
                <a:gd name="connsiteX8" fmla="*/ 0 w 386760"/>
                <a:gd name="connsiteY8" fmla="*/ 116160 h 351119"/>
                <a:gd name="connsiteX9" fmla="*/ 340560 w 386760"/>
                <a:gd name="connsiteY9" fmla="*/ 323400 h 351119"/>
                <a:gd name="connsiteX10" fmla="*/ 44880 w 386760"/>
                <a:gd name="connsiteY10" fmla="*/ 323400 h 351119"/>
                <a:gd name="connsiteX11" fmla="*/ 44880 w 386760"/>
                <a:gd name="connsiteY11" fmla="*/ 117480 h 351119"/>
                <a:gd name="connsiteX12" fmla="*/ 341880 w 386760"/>
                <a:gd name="connsiteY12" fmla="*/ 117480 h 351119"/>
                <a:gd name="connsiteX13" fmla="*/ 341880 w 386760"/>
                <a:gd name="connsiteY13" fmla="*/ 323400 h 351119"/>
                <a:gd name="connsiteX14" fmla="*/ 26400 w 386760"/>
                <a:gd name="connsiteY14" fmla="*/ 27720 h 351119"/>
                <a:gd name="connsiteX15" fmla="*/ 359040 w 386760"/>
                <a:gd name="connsiteY15" fmla="*/ 27720 h 351119"/>
                <a:gd name="connsiteX16" fmla="*/ 359040 w 386760"/>
                <a:gd name="connsiteY16" fmla="*/ 91080 h 351119"/>
                <a:gd name="connsiteX17" fmla="*/ 26400 w 386760"/>
                <a:gd name="connsiteY17" fmla="*/ 91080 h 351119"/>
                <a:gd name="connsiteX18" fmla="*/ 26400 w 386760"/>
                <a:gd name="connsiteY18" fmla="*/ 27720 h 35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6760" h="351119">
                  <a:moveTo>
                    <a:pt x="0" y="117480"/>
                  </a:moveTo>
                  <a:lnTo>
                    <a:pt x="18480" y="117480"/>
                  </a:lnTo>
                  <a:lnTo>
                    <a:pt x="18480" y="351120"/>
                  </a:lnTo>
                  <a:lnTo>
                    <a:pt x="368280" y="351120"/>
                  </a:lnTo>
                  <a:lnTo>
                    <a:pt x="368280" y="117480"/>
                  </a:lnTo>
                  <a:lnTo>
                    <a:pt x="386760" y="117480"/>
                  </a:lnTo>
                  <a:lnTo>
                    <a:pt x="386760" y="0"/>
                  </a:lnTo>
                  <a:lnTo>
                    <a:pt x="0" y="0"/>
                  </a:lnTo>
                  <a:lnTo>
                    <a:pt x="0" y="116160"/>
                  </a:lnTo>
                  <a:close/>
                  <a:moveTo>
                    <a:pt x="340560" y="323400"/>
                  </a:moveTo>
                  <a:lnTo>
                    <a:pt x="44880" y="323400"/>
                  </a:lnTo>
                  <a:lnTo>
                    <a:pt x="44880" y="117480"/>
                  </a:lnTo>
                  <a:lnTo>
                    <a:pt x="341880" y="117480"/>
                  </a:lnTo>
                  <a:lnTo>
                    <a:pt x="341880" y="323400"/>
                  </a:lnTo>
                  <a:close/>
                  <a:moveTo>
                    <a:pt x="26400" y="27720"/>
                  </a:moveTo>
                  <a:lnTo>
                    <a:pt x="359040" y="27720"/>
                  </a:lnTo>
                  <a:lnTo>
                    <a:pt x="359040" y="91080"/>
                  </a:lnTo>
                  <a:lnTo>
                    <a:pt x="26400" y="91080"/>
                  </a:lnTo>
                  <a:lnTo>
                    <a:pt x="26400" y="2772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1415F86E-7C77-C555-832A-96489B6E93E9}"/>
                </a:ext>
              </a:extLst>
            </p:cNvPr>
            <p:cNvSpPr/>
            <p:nvPr/>
          </p:nvSpPr>
          <p:spPr>
            <a:xfrm>
              <a:off x="5474260" y="3462011"/>
              <a:ext cx="108240" cy="26400"/>
            </a:xfrm>
            <a:custGeom>
              <a:avLst/>
              <a:gdLst>
                <a:gd name="connsiteX0" fmla="*/ 0 w 108240"/>
                <a:gd name="connsiteY0" fmla="*/ 0 h 26400"/>
                <a:gd name="connsiteX1" fmla="*/ 108240 w 108240"/>
                <a:gd name="connsiteY1" fmla="*/ 0 h 26400"/>
                <a:gd name="connsiteX2" fmla="*/ 108240 w 108240"/>
                <a:gd name="connsiteY2" fmla="*/ 26400 h 26400"/>
                <a:gd name="connsiteX3" fmla="*/ 0 w 10824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40" h="26400">
                  <a:moveTo>
                    <a:pt x="0" y="0"/>
                  </a:moveTo>
                  <a:lnTo>
                    <a:pt x="108240" y="0"/>
                  </a:lnTo>
                  <a:lnTo>
                    <a:pt x="10824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59" name="Grafik 122">
            <a:extLst>
              <a:ext uri="{FF2B5EF4-FFF2-40B4-BE49-F238E27FC236}">
                <a16:creationId xmlns:a16="http://schemas.microsoft.com/office/drawing/2014/main" id="{C4A83914-2407-8BFE-E732-93D675B87D76}"/>
              </a:ext>
            </a:extLst>
          </p:cNvPr>
          <p:cNvSpPr/>
          <p:nvPr/>
        </p:nvSpPr>
        <p:spPr>
          <a:xfrm>
            <a:off x="5970770" y="3255002"/>
            <a:ext cx="306240" cy="355079"/>
          </a:xfrm>
          <a:custGeom>
            <a:avLst/>
            <a:gdLst>
              <a:gd name="connsiteX0" fmla="*/ 166320 w 306240"/>
              <a:gd name="connsiteY0" fmla="*/ 0 h 355079"/>
              <a:gd name="connsiteX1" fmla="*/ 0 w 306240"/>
              <a:gd name="connsiteY1" fmla="*/ 238920 h 355079"/>
              <a:gd name="connsiteX2" fmla="*/ 139920 w 306240"/>
              <a:gd name="connsiteY2" fmla="*/ 238920 h 355079"/>
              <a:gd name="connsiteX3" fmla="*/ 139920 w 306240"/>
              <a:gd name="connsiteY3" fmla="*/ 355080 h 355079"/>
              <a:gd name="connsiteX4" fmla="*/ 306240 w 306240"/>
              <a:gd name="connsiteY4" fmla="*/ 116160 h 355079"/>
              <a:gd name="connsiteX5" fmla="*/ 166320 w 306240"/>
              <a:gd name="connsiteY5" fmla="*/ 116160 h 355079"/>
              <a:gd name="connsiteX6" fmla="*/ 166320 w 306240"/>
              <a:gd name="connsiteY6" fmla="*/ 0 h 355079"/>
              <a:gd name="connsiteX7" fmla="*/ 254760 w 306240"/>
              <a:gd name="connsiteY7" fmla="*/ 143880 h 355079"/>
              <a:gd name="connsiteX8" fmla="*/ 166320 w 306240"/>
              <a:gd name="connsiteY8" fmla="*/ 270600 h 355079"/>
              <a:gd name="connsiteX9" fmla="*/ 166320 w 306240"/>
              <a:gd name="connsiteY9" fmla="*/ 212520 h 355079"/>
              <a:gd name="connsiteX10" fmla="*/ 51480 w 306240"/>
              <a:gd name="connsiteY10" fmla="*/ 212520 h 355079"/>
              <a:gd name="connsiteX11" fmla="*/ 139920 w 306240"/>
              <a:gd name="connsiteY11" fmla="*/ 85800 h 355079"/>
              <a:gd name="connsiteX12" fmla="*/ 139920 w 306240"/>
              <a:gd name="connsiteY12" fmla="*/ 143880 h 355079"/>
              <a:gd name="connsiteX13" fmla="*/ 254760 w 306240"/>
              <a:gd name="connsiteY13" fmla="*/ 143880 h 35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6240" h="355079">
                <a:moveTo>
                  <a:pt x="166320" y="0"/>
                </a:moveTo>
                <a:lnTo>
                  <a:pt x="0" y="238920"/>
                </a:lnTo>
                <a:lnTo>
                  <a:pt x="139920" y="238920"/>
                </a:lnTo>
                <a:lnTo>
                  <a:pt x="139920" y="355080"/>
                </a:lnTo>
                <a:lnTo>
                  <a:pt x="306240" y="116160"/>
                </a:lnTo>
                <a:lnTo>
                  <a:pt x="166320" y="116160"/>
                </a:lnTo>
                <a:lnTo>
                  <a:pt x="166320" y="0"/>
                </a:lnTo>
                <a:close/>
                <a:moveTo>
                  <a:pt x="254760" y="143880"/>
                </a:moveTo>
                <a:lnTo>
                  <a:pt x="166320" y="270600"/>
                </a:lnTo>
                <a:lnTo>
                  <a:pt x="166320" y="212520"/>
                </a:lnTo>
                <a:lnTo>
                  <a:pt x="51480" y="212520"/>
                </a:lnTo>
                <a:lnTo>
                  <a:pt x="139920" y="85800"/>
                </a:lnTo>
                <a:lnTo>
                  <a:pt x="139920" y="143880"/>
                </a:lnTo>
                <a:lnTo>
                  <a:pt x="254760" y="14388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0" name="Grafik 130">
            <a:extLst>
              <a:ext uri="{FF2B5EF4-FFF2-40B4-BE49-F238E27FC236}">
                <a16:creationId xmlns:a16="http://schemas.microsoft.com/office/drawing/2014/main" id="{0DD8E24C-A6A8-F52D-D225-127C7B37E53C}"/>
              </a:ext>
            </a:extLst>
          </p:cNvPr>
          <p:cNvSpPr/>
          <p:nvPr/>
        </p:nvSpPr>
        <p:spPr>
          <a:xfrm>
            <a:off x="4786601" y="3259433"/>
            <a:ext cx="377520" cy="380160"/>
          </a:xfrm>
          <a:custGeom>
            <a:avLst/>
            <a:gdLst>
              <a:gd name="connsiteX0" fmla="*/ 348480 w 377520"/>
              <a:gd name="connsiteY0" fmla="*/ 191400 h 380160"/>
              <a:gd name="connsiteX1" fmla="*/ 340560 w 377520"/>
              <a:gd name="connsiteY1" fmla="*/ 188760 h 380160"/>
              <a:gd name="connsiteX2" fmla="*/ 208560 w 377520"/>
              <a:gd name="connsiteY2" fmla="*/ 93720 h 380160"/>
              <a:gd name="connsiteX3" fmla="*/ 299640 w 377520"/>
              <a:gd name="connsiteY3" fmla="*/ 52800 h 380160"/>
              <a:gd name="connsiteX4" fmla="*/ 176880 w 377520"/>
              <a:gd name="connsiteY4" fmla="*/ 0 h 380160"/>
              <a:gd name="connsiteX5" fmla="*/ 176880 w 377520"/>
              <a:gd name="connsiteY5" fmla="*/ 85800 h 380160"/>
              <a:gd name="connsiteX6" fmla="*/ 39600 w 377520"/>
              <a:gd name="connsiteY6" fmla="*/ 190080 h 380160"/>
              <a:gd name="connsiteX7" fmla="*/ 31680 w 377520"/>
              <a:gd name="connsiteY7" fmla="*/ 192720 h 380160"/>
              <a:gd name="connsiteX8" fmla="*/ 0 w 377520"/>
              <a:gd name="connsiteY8" fmla="*/ 380160 h 380160"/>
              <a:gd name="connsiteX9" fmla="*/ 377520 w 377520"/>
              <a:gd name="connsiteY9" fmla="*/ 380160 h 380160"/>
              <a:gd name="connsiteX10" fmla="*/ 347160 w 377520"/>
              <a:gd name="connsiteY10" fmla="*/ 191400 h 380160"/>
              <a:gd name="connsiteX11" fmla="*/ 201960 w 377520"/>
              <a:gd name="connsiteY11" fmla="*/ 39600 h 380160"/>
              <a:gd name="connsiteX12" fmla="*/ 234960 w 377520"/>
              <a:gd name="connsiteY12" fmla="*/ 54120 h 380160"/>
              <a:gd name="connsiteX13" fmla="*/ 201960 w 377520"/>
              <a:gd name="connsiteY13" fmla="*/ 68640 h 380160"/>
              <a:gd name="connsiteX14" fmla="*/ 201960 w 377520"/>
              <a:gd name="connsiteY14" fmla="*/ 39600 h 380160"/>
              <a:gd name="connsiteX15" fmla="*/ 145200 w 377520"/>
              <a:gd name="connsiteY15" fmla="*/ 355080 h 380160"/>
              <a:gd name="connsiteX16" fmla="*/ 172920 w 377520"/>
              <a:gd name="connsiteY16" fmla="*/ 250800 h 380160"/>
              <a:gd name="connsiteX17" fmla="*/ 204600 w 377520"/>
              <a:gd name="connsiteY17" fmla="*/ 250800 h 380160"/>
              <a:gd name="connsiteX18" fmla="*/ 232320 w 377520"/>
              <a:gd name="connsiteY18" fmla="*/ 355080 h 380160"/>
              <a:gd name="connsiteX19" fmla="*/ 145200 w 377520"/>
              <a:gd name="connsiteY19" fmla="*/ 355080 h 380160"/>
              <a:gd name="connsiteX20" fmla="*/ 260040 w 377520"/>
              <a:gd name="connsiteY20" fmla="*/ 355080 h 380160"/>
              <a:gd name="connsiteX21" fmla="*/ 225720 w 377520"/>
              <a:gd name="connsiteY21" fmla="*/ 224400 h 380160"/>
              <a:gd name="connsiteX22" fmla="*/ 153120 w 377520"/>
              <a:gd name="connsiteY22" fmla="*/ 224400 h 380160"/>
              <a:gd name="connsiteX23" fmla="*/ 118800 w 377520"/>
              <a:gd name="connsiteY23" fmla="*/ 355080 h 380160"/>
              <a:gd name="connsiteX24" fmla="*/ 30360 w 377520"/>
              <a:gd name="connsiteY24" fmla="*/ 355080 h 380160"/>
              <a:gd name="connsiteX25" fmla="*/ 52800 w 377520"/>
              <a:gd name="connsiteY25" fmla="*/ 213840 h 380160"/>
              <a:gd name="connsiteX26" fmla="*/ 188760 w 377520"/>
              <a:gd name="connsiteY26" fmla="*/ 113520 h 380160"/>
              <a:gd name="connsiteX27" fmla="*/ 324720 w 377520"/>
              <a:gd name="connsiteY27" fmla="*/ 213840 h 380160"/>
              <a:gd name="connsiteX28" fmla="*/ 347160 w 377520"/>
              <a:gd name="connsiteY28" fmla="*/ 355080 h 380160"/>
              <a:gd name="connsiteX29" fmla="*/ 260040 w 377520"/>
              <a:gd name="connsiteY29" fmla="*/ 355080 h 3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7520" h="380160">
                <a:moveTo>
                  <a:pt x="348480" y="191400"/>
                </a:moveTo>
                <a:lnTo>
                  <a:pt x="340560" y="188760"/>
                </a:lnTo>
                <a:cubicBezTo>
                  <a:pt x="312840" y="182160"/>
                  <a:pt x="252120" y="153120"/>
                  <a:pt x="208560" y="93720"/>
                </a:cubicBezTo>
                <a:lnTo>
                  <a:pt x="299640" y="52800"/>
                </a:lnTo>
                <a:lnTo>
                  <a:pt x="176880" y="0"/>
                </a:lnTo>
                <a:lnTo>
                  <a:pt x="176880" y="85800"/>
                </a:lnTo>
                <a:cubicBezTo>
                  <a:pt x="134640" y="151800"/>
                  <a:pt x="68640" y="182160"/>
                  <a:pt x="39600" y="190080"/>
                </a:cubicBezTo>
                <a:lnTo>
                  <a:pt x="31680" y="192720"/>
                </a:lnTo>
                <a:lnTo>
                  <a:pt x="0" y="380160"/>
                </a:lnTo>
                <a:lnTo>
                  <a:pt x="377520" y="380160"/>
                </a:lnTo>
                <a:lnTo>
                  <a:pt x="347160" y="191400"/>
                </a:lnTo>
                <a:close/>
                <a:moveTo>
                  <a:pt x="201960" y="39600"/>
                </a:moveTo>
                <a:lnTo>
                  <a:pt x="234960" y="54120"/>
                </a:lnTo>
                <a:lnTo>
                  <a:pt x="201960" y="68640"/>
                </a:lnTo>
                <a:lnTo>
                  <a:pt x="201960" y="39600"/>
                </a:lnTo>
                <a:close/>
                <a:moveTo>
                  <a:pt x="145200" y="355080"/>
                </a:moveTo>
                <a:lnTo>
                  <a:pt x="172920" y="250800"/>
                </a:lnTo>
                <a:lnTo>
                  <a:pt x="204600" y="250800"/>
                </a:lnTo>
                <a:lnTo>
                  <a:pt x="232320" y="355080"/>
                </a:lnTo>
                <a:lnTo>
                  <a:pt x="145200" y="355080"/>
                </a:lnTo>
                <a:close/>
                <a:moveTo>
                  <a:pt x="260040" y="355080"/>
                </a:moveTo>
                <a:lnTo>
                  <a:pt x="225720" y="224400"/>
                </a:lnTo>
                <a:lnTo>
                  <a:pt x="153120" y="224400"/>
                </a:lnTo>
                <a:lnTo>
                  <a:pt x="118800" y="355080"/>
                </a:lnTo>
                <a:lnTo>
                  <a:pt x="30360" y="355080"/>
                </a:lnTo>
                <a:lnTo>
                  <a:pt x="52800" y="213840"/>
                </a:lnTo>
                <a:cubicBezTo>
                  <a:pt x="87120" y="203280"/>
                  <a:pt x="146520" y="172920"/>
                  <a:pt x="188760" y="113520"/>
                </a:cubicBezTo>
                <a:cubicBezTo>
                  <a:pt x="231000" y="171600"/>
                  <a:pt x="290400" y="201960"/>
                  <a:pt x="324720" y="213840"/>
                </a:cubicBezTo>
                <a:lnTo>
                  <a:pt x="347160" y="355080"/>
                </a:lnTo>
                <a:lnTo>
                  <a:pt x="260040" y="35508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61" name="Grafik 113">
            <a:extLst>
              <a:ext uri="{FF2B5EF4-FFF2-40B4-BE49-F238E27FC236}">
                <a16:creationId xmlns:a16="http://schemas.microsoft.com/office/drawing/2014/main" id="{35EF292E-AB7C-7E4A-75A1-8AB04BAFF7EC}"/>
              </a:ext>
            </a:extLst>
          </p:cNvPr>
          <p:cNvGrpSpPr/>
          <p:nvPr/>
        </p:nvGrpSpPr>
        <p:grpSpPr>
          <a:xfrm>
            <a:off x="6511353" y="3267437"/>
            <a:ext cx="381841" cy="374879"/>
            <a:chOff x="6420735" y="3267437"/>
            <a:chExt cx="381841" cy="374879"/>
          </a:xfrm>
          <a:solidFill>
            <a:schemeClr val="tx1"/>
          </a:solidFill>
        </p:grpSpPr>
        <p:sp>
          <p:nvSpPr>
            <p:cNvPr id="162" name="Freihandform: Form 161">
              <a:extLst>
                <a:ext uri="{FF2B5EF4-FFF2-40B4-BE49-F238E27FC236}">
                  <a16:creationId xmlns:a16="http://schemas.microsoft.com/office/drawing/2014/main" id="{25C2304B-EC39-AF18-D1F3-6A508AF8C393}"/>
                </a:ext>
              </a:extLst>
            </p:cNvPr>
            <p:cNvSpPr/>
            <p:nvPr/>
          </p:nvSpPr>
          <p:spPr>
            <a:xfrm>
              <a:off x="6443572" y="3267437"/>
              <a:ext cx="335280" cy="374879"/>
            </a:xfrm>
            <a:custGeom>
              <a:avLst/>
              <a:gdLst>
                <a:gd name="connsiteX0" fmla="*/ 180840 w 335280"/>
                <a:gd name="connsiteY0" fmla="*/ 38280 h 374879"/>
                <a:gd name="connsiteX1" fmla="*/ 180840 w 335280"/>
                <a:gd name="connsiteY1" fmla="*/ 0 h 374879"/>
                <a:gd name="connsiteX2" fmla="*/ 154440 w 335280"/>
                <a:gd name="connsiteY2" fmla="*/ 0 h 374879"/>
                <a:gd name="connsiteX3" fmla="*/ 154440 w 335280"/>
                <a:gd name="connsiteY3" fmla="*/ 39600 h 374879"/>
                <a:gd name="connsiteX4" fmla="*/ 0 w 335280"/>
                <a:gd name="connsiteY4" fmla="*/ 207240 h 374879"/>
                <a:gd name="connsiteX5" fmla="*/ 167640 w 335280"/>
                <a:gd name="connsiteY5" fmla="*/ 374880 h 374879"/>
                <a:gd name="connsiteX6" fmla="*/ 335280 w 335280"/>
                <a:gd name="connsiteY6" fmla="*/ 207240 h 374879"/>
                <a:gd name="connsiteX7" fmla="*/ 180840 w 335280"/>
                <a:gd name="connsiteY7" fmla="*/ 38280 h 374879"/>
                <a:gd name="connsiteX8" fmla="*/ 167640 w 335280"/>
                <a:gd name="connsiteY8" fmla="*/ 348480 h 374879"/>
                <a:gd name="connsiteX9" fmla="*/ 25080 w 335280"/>
                <a:gd name="connsiteY9" fmla="*/ 205920 h 374879"/>
                <a:gd name="connsiteX10" fmla="*/ 167640 w 335280"/>
                <a:gd name="connsiteY10" fmla="*/ 64680 h 374879"/>
                <a:gd name="connsiteX11" fmla="*/ 310200 w 335280"/>
                <a:gd name="connsiteY11" fmla="*/ 207240 h 374879"/>
                <a:gd name="connsiteX12" fmla="*/ 167640 w 335280"/>
                <a:gd name="connsiteY12" fmla="*/ 349800 h 3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0" h="374879">
                  <a:moveTo>
                    <a:pt x="180840" y="38280"/>
                  </a:moveTo>
                  <a:lnTo>
                    <a:pt x="180840" y="0"/>
                  </a:lnTo>
                  <a:lnTo>
                    <a:pt x="154440" y="0"/>
                  </a:lnTo>
                  <a:lnTo>
                    <a:pt x="154440" y="39600"/>
                  </a:lnTo>
                  <a:cubicBezTo>
                    <a:pt x="67320" y="46200"/>
                    <a:pt x="0" y="118800"/>
                    <a:pt x="0" y="207240"/>
                  </a:cubicBezTo>
                  <a:cubicBezTo>
                    <a:pt x="0" y="295680"/>
                    <a:pt x="75240" y="374880"/>
                    <a:pt x="167640" y="374880"/>
                  </a:cubicBezTo>
                  <a:cubicBezTo>
                    <a:pt x="260040" y="374880"/>
                    <a:pt x="335280" y="299640"/>
                    <a:pt x="335280" y="207240"/>
                  </a:cubicBezTo>
                  <a:cubicBezTo>
                    <a:pt x="335280" y="114840"/>
                    <a:pt x="266640" y="44880"/>
                    <a:pt x="180840" y="38280"/>
                  </a:cubicBezTo>
                  <a:close/>
                  <a:moveTo>
                    <a:pt x="167640" y="348480"/>
                  </a:moveTo>
                  <a:cubicBezTo>
                    <a:pt x="89760" y="348480"/>
                    <a:pt x="25080" y="285120"/>
                    <a:pt x="25080" y="205920"/>
                  </a:cubicBezTo>
                  <a:cubicBezTo>
                    <a:pt x="25080" y="126720"/>
                    <a:pt x="89760" y="64680"/>
                    <a:pt x="167640" y="64680"/>
                  </a:cubicBezTo>
                  <a:cubicBezTo>
                    <a:pt x="245520" y="64680"/>
                    <a:pt x="310200" y="128040"/>
                    <a:pt x="310200" y="207240"/>
                  </a:cubicBezTo>
                  <a:cubicBezTo>
                    <a:pt x="310200" y="286440"/>
                    <a:pt x="246840" y="349800"/>
                    <a:pt x="167640" y="34980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3" name="Freihandform: Form 162">
              <a:extLst>
                <a:ext uri="{FF2B5EF4-FFF2-40B4-BE49-F238E27FC236}">
                  <a16:creationId xmlns:a16="http://schemas.microsoft.com/office/drawing/2014/main" id="{5919D962-D182-5484-1B6E-150BE58539FC}"/>
                </a:ext>
              </a:extLst>
            </p:cNvPr>
            <p:cNvSpPr/>
            <p:nvPr/>
          </p:nvSpPr>
          <p:spPr>
            <a:xfrm rot="-2700000">
              <a:off x="6741307" y="3267687"/>
              <a:ext cx="26400" cy="109560"/>
            </a:xfrm>
            <a:custGeom>
              <a:avLst/>
              <a:gdLst>
                <a:gd name="connsiteX0" fmla="*/ 0 w 26400"/>
                <a:gd name="connsiteY0" fmla="*/ 0 h 109560"/>
                <a:gd name="connsiteX1" fmla="*/ 26400 w 26400"/>
                <a:gd name="connsiteY1" fmla="*/ 0 h 109560"/>
                <a:gd name="connsiteX2" fmla="*/ 26400 w 26400"/>
                <a:gd name="connsiteY2" fmla="*/ 109560 h 109560"/>
                <a:gd name="connsiteX3" fmla="*/ 0 w 26400"/>
                <a:gd name="connsiteY3" fmla="*/ 109560 h 10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00" h="109560">
                  <a:moveTo>
                    <a:pt x="0" y="0"/>
                  </a:moveTo>
                  <a:lnTo>
                    <a:pt x="26400" y="0"/>
                  </a:lnTo>
                  <a:lnTo>
                    <a:pt x="26400" y="109560"/>
                  </a:lnTo>
                  <a:lnTo>
                    <a:pt x="0" y="10956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539D637C-35EE-637F-D445-6A2568F614F5}"/>
                </a:ext>
              </a:extLst>
            </p:cNvPr>
            <p:cNvSpPr/>
            <p:nvPr/>
          </p:nvSpPr>
          <p:spPr>
            <a:xfrm rot="-2700000">
              <a:off x="6414024" y="3310237"/>
              <a:ext cx="109560" cy="26400"/>
            </a:xfrm>
            <a:custGeom>
              <a:avLst/>
              <a:gdLst>
                <a:gd name="connsiteX0" fmla="*/ 0 w 109560"/>
                <a:gd name="connsiteY0" fmla="*/ 0 h 26400"/>
                <a:gd name="connsiteX1" fmla="*/ 109560 w 109560"/>
                <a:gd name="connsiteY1" fmla="*/ 0 h 26400"/>
                <a:gd name="connsiteX2" fmla="*/ 109560 w 109560"/>
                <a:gd name="connsiteY2" fmla="*/ 26400 h 26400"/>
                <a:gd name="connsiteX3" fmla="*/ 0 w 10956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60" h="26400">
                  <a:moveTo>
                    <a:pt x="0" y="0"/>
                  </a:moveTo>
                  <a:lnTo>
                    <a:pt x="109560" y="0"/>
                  </a:lnTo>
                  <a:lnTo>
                    <a:pt x="10956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6B5A428F-3452-BF35-8403-AA32DA2FBA1A}"/>
                </a:ext>
              </a:extLst>
            </p:cNvPr>
            <p:cNvSpPr/>
            <p:nvPr/>
          </p:nvSpPr>
          <p:spPr>
            <a:xfrm>
              <a:off x="6598013" y="3387557"/>
              <a:ext cx="73920" cy="99000"/>
            </a:xfrm>
            <a:custGeom>
              <a:avLst/>
              <a:gdLst>
                <a:gd name="connsiteX0" fmla="*/ 26400 w 73920"/>
                <a:gd name="connsiteY0" fmla="*/ 0 h 99000"/>
                <a:gd name="connsiteX1" fmla="*/ 0 w 73920"/>
                <a:gd name="connsiteY1" fmla="*/ 0 h 99000"/>
                <a:gd name="connsiteX2" fmla="*/ 0 w 73920"/>
                <a:gd name="connsiteY2" fmla="*/ 99000 h 99000"/>
                <a:gd name="connsiteX3" fmla="*/ 73920 w 73920"/>
                <a:gd name="connsiteY3" fmla="*/ 99000 h 99000"/>
                <a:gd name="connsiteX4" fmla="*/ 73920 w 73920"/>
                <a:gd name="connsiteY4" fmla="*/ 72600 h 99000"/>
                <a:gd name="connsiteX5" fmla="*/ 26400 w 73920"/>
                <a:gd name="connsiteY5" fmla="*/ 72600 h 99000"/>
                <a:gd name="connsiteX6" fmla="*/ 26400 w 73920"/>
                <a:gd name="connsiteY6" fmla="*/ 0 h 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20" h="99000">
                  <a:moveTo>
                    <a:pt x="26400" y="0"/>
                  </a:moveTo>
                  <a:lnTo>
                    <a:pt x="0" y="0"/>
                  </a:lnTo>
                  <a:lnTo>
                    <a:pt x="0" y="99000"/>
                  </a:lnTo>
                  <a:lnTo>
                    <a:pt x="73920" y="99000"/>
                  </a:lnTo>
                  <a:lnTo>
                    <a:pt x="73920" y="72600"/>
                  </a:lnTo>
                  <a:lnTo>
                    <a:pt x="26400" y="72600"/>
                  </a:lnTo>
                  <a:lnTo>
                    <a:pt x="2640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6" name="Grafik 118">
            <a:extLst>
              <a:ext uri="{FF2B5EF4-FFF2-40B4-BE49-F238E27FC236}">
                <a16:creationId xmlns:a16="http://schemas.microsoft.com/office/drawing/2014/main" id="{8D1E9FCC-3B59-7C65-3F1E-31EBB0337631}"/>
              </a:ext>
            </a:extLst>
          </p:cNvPr>
          <p:cNvSpPr/>
          <p:nvPr/>
        </p:nvSpPr>
        <p:spPr>
          <a:xfrm>
            <a:off x="7648780" y="3316821"/>
            <a:ext cx="390719" cy="275879"/>
          </a:xfrm>
          <a:custGeom>
            <a:avLst/>
            <a:gdLst>
              <a:gd name="connsiteX0" fmla="*/ 133320 w 390719"/>
              <a:gd name="connsiteY0" fmla="*/ 238920 h 275879"/>
              <a:gd name="connsiteX1" fmla="*/ 18480 w 390719"/>
              <a:gd name="connsiteY1" fmla="*/ 124080 h 275879"/>
              <a:gd name="connsiteX2" fmla="*/ 0 w 390719"/>
              <a:gd name="connsiteY2" fmla="*/ 142560 h 275879"/>
              <a:gd name="connsiteX3" fmla="*/ 133320 w 390719"/>
              <a:gd name="connsiteY3" fmla="*/ 275880 h 275879"/>
              <a:gd name="connsiteX4" fmla="*/ 390720 w 390719"/>
              <a:gd name="connsiteY4" fmla="*/ 18480 h 275879"/>
              <a:gd name="connsiteX5" fmla="*/ 372240 w 390719"/>
              <a:gd name="connsiteY5" fmla="*/ 0 h 275879"/>
              <a:gd name="connsiteX6" fmla="*/ 133320 w 390719"/>
              <a:gd name="connsiteY6" fmla="*/ 238920 h 27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719" h="275879">
                <a:moveTo>
                  <a:pt x="133320" y="238920"/>
                </a:moveTo>
                <a:lnTo>
                  <a:pt x="18480" y="124080"/>
                </a:lnTo>
                <a:lnTo>
                  <a:pt x="0" y="142560"/>
                </a:lnTo>
                <a:lnTo>
                  <a:pt x="133320" y="275880"/>
                </a:lnTo>
                <a:lnTo>
                  <a:pt x="390720" y="18480"/>
                </a:lnTo>
                <a:lnTo>
                  <a:pt x="372240" y="0"/>
                </a:lnTo>
                <a:lnTo>
                  <a:pt x="133320" y="23892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67" name="Grafik 121">
            <a:extLst>
              <a:ext uri="{FF2B5EF4-FFF2-40B4-BE49-F238E27FC236}">
                <a16:creationId xmlns:a16="http://schemas.microsoft.com/office/drawing/2014/main" id="{E2518DDB-6962-7627-8067-34259C99F767}"/>
              </a:ext>
            </a:extLst>
          </p:cNvPr>
          <p:cNvGrpSpPr/>
          <p:nvPr/>
        </p:nvGrpSpPr>
        <p:grpSpPr>
          <a:xfrm>
            <a:off x="9612707" y="3260456"/>
            <a:ext cx="319440" cy="372240"/>
            <a:chOff x="9612707" y="3260456"/>
            <a:chExt cx="319440" cy="372240"/>
          </a:xfrm>
          <a:solidFill>
            <a:schemeClr val="tx1"/>
          </a:solidFill>
        </p:grpSpPr>
        <p:sp>
          <p:nvSpPr>
            <p:cNvPr id="168" name="Freihandform: Form 167">
              <a:extLst>
                <a:ext uri="{FF2B5EF4-FFF2-40B4-BE49-F238E27FC236}">
                  <a16:creationId xmlns:a16="http://schemas.microsoft.com/office/drawing/2014/main" id="{D10FAC8F-9F9F-9F07-80E3-D029639920C9}"/>
                </a:ext>
              </a:extLst>
            </p:cNvPr>
            <p:cNvSpPr/>
            <p:nvPr/>
          </p:nvSpPr>
          <p:spPr>
            <a:xfrm>
              <a:off x="9612707" y="3277617"/>
              <a:ext cx="319440" cy="355080"/>
            </a:xfrm>
            <a:custGeom>
              <a:avLst/>
              <a:gdLst>
                <a:gd name="connsiteX0" fmla="*/ 319440 w 319440"/>
                <a:gd name="connsiteY0" fmla="*/ 355080 h 355080"/>
                <a:gd name="connsiteX1" fmla="*/ 0 w 319440"/>
                <a:gd name="connsiteY1" fmla="*/ 355080 h 355080"/>
                <a:gd name="connsiteX2" fmla="*/ 0 w 319440"/>
                <a:gd name="connsiteY2" fmla="*/ 0 h 355080"/>
                <a:gd name="connsiteX3" fmla="*/ 91080 w 319440"/>
                <a:gd name="connsiteY3" fmla="*/ 0 h 355080"/>
                <a:gd name="connsiteX4" fmla="*/ 91080 w 319440"/>
                <a:gd name="connsiteY4" fmla="*/ 26400 h 355080"/>
                <a:gd name="connsiteX5" fmla="*/ 25080 w 319440"/>
                <a:gd name="connsiteY5" fmla="*/ 26400 h 355080"/>
                <a:gd name="connsiteX6" fmla="*/ 25080 w 319440"/>
                <a:gd name="connsiteY6" fmla="*/ 328680 h 355080"/>
                <a:gd name="connsiteX7" fmla="*/ 294360 w 319440"/>
                <a:gd name="connsiteY7" fmla="*/ 328680 h 355080"/>
                <a:gd name="connsiteX8" fmla="*/ 294360 w 319440"/>
                <a:gd name="connsiteY8" fmla="*/ 26400 h 355080"/>
                <a:gd name="connsiteX9" fmla="*/ 228360 w 319440"/>
                <a:gd name="connsiteY9" fmla="*/ 26400 h 355080"/>
                <a:gd name="connsiteX10" fmla="*/ 228360 w 319440"/>
                <a:gd name="connsiteY10" fmla="*/ 0 h 355080"/>
                <a:gd name="connsiteX11" fmla="*/ 319440 w 319440"/>
                <a:gd name="connsiteY11" fmla="*/ 0 h 355080"/>
                <a:gd name="connsiteX12" fmla="*/ 319440 w 319440"/>
                <a:gd name="connsiteY12" fmla="*/ 355080 h 35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440" h="355080">
                  <a:moveTo>
                    <a:pt x="319440" y="355080"/>
                  </a:moveTo>
                  <a:lnTo>
                    <a:pt x="0" y="355080"/>
                  </a:lnTo>
                  <a:lnTo>
                    <a:pt x="0" y="0"/>
                  </a:lnTo>
                  <a:lnTo>
                    <a:pt x="91080" y="0"/>
                  </a:lnTo>
                  <a:lnTo>
                    <a:pt x="91080" y="26400"/>
                  </a:lnTo>
                  <a:lnTo>
                    <a:pt x="25080" y="26400"/>
                  </a:lnTo>
                  <a:lnTo>
                    <a:pt x="25080" y="328680"/>
                  </a:lnTo>
                  <a:lnTo>
                    <a:pt x="294360" y="328680"/>
                  </a:lnTo>
                  <a:lnTo>
                    <a:pt x="294360" y="26400"/>
                  </a:lnTo>
                  <a:lnTo>
                    <a:pt x="228360" y="26400"/>
                  </a:lnTo>
                  <a:lnTo>
                    <a:pt x="228360" y="0"/>
                  </a:lnTo>
                  <a:lnTo>
                    <a:pt x="319440" y="0"/>
                  </a:lnTo>
                  <a:lnTo>
                    <a:pt x="319440" y="35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9" name="Freihandform: Form 168">
              <a:extLst>
                <a:ext uri="{FF2B5EF4-FFF2-40B4-BE49-F238E27FC236}">
                  <a16:creationId xmlns:a16="http://schemas.microsoft.com/office/drawing/2014/main" id="{132AE871-B625-198A-001A-CBC8EBCB304B}"/>
                </a:ext>
              </a:extLst>
            </p:cNvPr>
            <p:cNvSpPr/>
            <p:nvPr/>
          </p:nvSpPr>
          <p:spPr>
            <a:xfrm>
              <a:off x="9690587" y="3260456"/>
              <a:ext cx="164999" cy="95040"/>
            </a:xfrm>
            <a:custGeom>
              <a:avLst/>
              <a:gdLst>
                <a:gd name="connsiteX0" fmla="*/ 138600 w 164999"/>
                <a:gd name="connsiteY0" fmla="*/ 26400 h 95040"/>
                <a:gd name="connsiteX1" fmla="*/ 26400 w 164999"/>
                <a:gd name="connsiteY1" fmla="*/ 26400 h 95040"/>
                <a:gd name="connsiteX2" fmla="*/ 26400 w 164999"/>
                <a:gd name="connsiteY2" fmla="*/ 69960 h 95040"/>
                <a:gd name="connsiteX3" fmla="*/ 138600 w 164999"/>
                <a:gd name="connsiteY3" fmla="*/ 69960 h 95040"/>
                <a:gd name="connsiteX4" fmla="*/ 138600 w 164999"/>
                <a:gd name="connsiteY4" fmla="*/ 26400 h 95040"/>
                <a:gd name="connsiteX5" fmla="*/ 0 w 164999"/>
                <a:gd name="connsiteY5" fmla="*/ 0 h 95040"/>
                <a:gd name="connsiteX6" fmla="*/ 165000 w 164999"/>
                <a:gd name="connsiteY6" fmla="*/ 0 h 95040"/>
                <a:gd name="connsiteX7" fmla="*/ 165000 w 164999"/>
                <a:gd name="connsiteY7" fmla="*/ 95040 h 95040"/>
                <a:gd name="connsiteX8" fmla="*/ 0 w 164999"/>
                <a:gd name="connsiteY8" fmla="*/ 95040 h 95040"/>
                <a:gd name="connsiteX9" fmla="*/ 0 w 164999"/>
                <a:gd name="connsiteY9" fmla="*/ 0 h 9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999" h="95040">
                  <a:moveTo>
                    <a:pt x="138600" y="26400"/>
                  </a:moveTo>
                  <a:lnTo>
                    <a:pt x="26400" y="26400"/>
                  </a:lnTo>
                  <a:lnTo>
                    <a:pt x="26400" y="69960"/>
                  </a:lnTo>
                  <a:lnTo>
                    <a:pt x="138600" y="69960"/>
                  </a:lnTo>
                  <a:lnTo>
                    <a:pt x="138600" y="26400"/>
                  </a:lnTo>
                  <a:close/>
                  <a:moveTo>
                    <a:pt x="0" y="0"/>
                  </a:moveTo>
                  <a:lnTo>
                    <a:pt x="165000" y="0"/>
                  </a:lnTo>
                  <a:lnTo>
                    <a:pt x="165000" y="95040"/>
                  </a:lnTo>
                  <a:lnTo>
                    <a:pt x="0" y="95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0" name="Grafik 124">
            <a:extLst>
              <a:ext uri="{FF2B5EF4-FFF2-40B4-BE49-F238E27FC236}">
                <a16:creationId xmlns:a16="http://schemas.microsoft.com/office/drawing/2014/main" id="{D335DC23-E2A5-4D35-83B3-2D424A06CB9D}"/>
              </a:ext>
            </a:extLst>
          </p:cNvPr>
          <p:cNvGrpSpPr/>
          <p:nvPr/>
        </p:nvGrpSpPr>
        <p:grpSpPr>
          <a:xfrm>
            <a:off x="8921852" y="3262178"/>
            <a:ext cx="365639" cy="365639"/>
            <a:chOff x="8921852" y="3262178"/>
            <a:chExt cx="365639" cy="365639"/>
          </a:xfrm>
          <a:solidFill>
            <a:schemeClr val="tx1"/>
          </a:solidFill>
        </p:grpSpPr>
        <p:sp>
          <p:nvSpPr>
            <p:cNvPr id="171" name="Freihandform: Form 170">
              <a:extLst>
                <a:ext uri="{FF2B5EF4-FFF2-40B4-BE49-F238E27FC236}">
                  <a16:creationId xmlns:a16="http://schemas.microsoft.com/office/drawing/2014/main" id="{F77AC597-AF9A-32E5-CE97-D981EA83B28E}"/>
                </a:ext>
              </a:extLst>
            </p:cNvPr>
            <p:cNvSpPr/>
            <p:nvPr/>
          </p:nvSpPr>
          <p:spPr>
            <a:xfrm>
              <a:off x="8921852" y="3262178"/>
              <a:ext cx="132000" cy="132000"/>
            </a:xfrm>
            <a:custGeom>
              <a:avLst/>
              <a:gdLst>
                <a:gd name="connsiteX0" fmla="*/ 25080 w 132000"/>
                <a:gd name="connsiteY0" fmla="*/ 132000 h 132000"/>
                <a:gd name="connsiteX1" fmla="*/ 0 w 132000"/>
                <a:gd name="connsiteY1" fmla="*/ 132000 h 132000"/>
                <a:gd name="connsiteX2" fmla="*/ 0 w 132000"/>
                <a:gd name="connsiteY2" fmla="*/ 0 h 132000"/>
                <a:gd name="connsiteX3" fmla="*/ 132000 w 132000"/>
                <a:gd name="connsiteY3" fmla="*/ 0 h 132000"/>
                <a:gd name="connsiteX4" fmla="*/ 132000 w 132000"/>
                <a:gd name="connsiteY4" fmla="*/ 25080 h 132000"/>
                <a:gd name="connsiteX5" fmla="*/ 25080 w 132000"/>
                <a:gd name="connsiteY5" fmla="*/ 25080 h 132000"/>
                <a:gd name="connsiteX6" fmla="*/ 2508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25080" y="132000"/>
                  </a:moveTo>
                  <a:lnTo>
                    <a:pt x="0" y="132000"/>
                  </a:lnTo>
                  <a:lnTo>
                    <a:pt x="0" y="0"/>
                  </a:lnTo>
                  <a:lnTo>
                    <a:pt x="132000" y="0"/>
                  </a:lnTo>
                  <a:lnTo>
                    <a:pt x="132000" y="25080"/>
                  </a:lnTo>
                  <a:lnTo>
                    <a:pt x="25080" y="25080"/>
                  </a:lnTo>
                  <a:lnTo>
                    <a:pt x="2508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2" name="Freihandform: Form 171">
              <a:extLst>
                <a:ext uri="{FF2B5EF4-FFF2-40B4-BE49-F238E27FC236}">
                  <a16:creationId xmlns:a16="http://schemas.microsoft.com/office/drawing/2014/main" id="{75A906F3-B4DA-AAB0-5EE5-91B62AA2E99F}"/>
                </a:ext>
              </a:extLst>
            </p:cNvPr>
            <p:cNvSpPr/>
            <p:nvPr/>
          </p:nvSpPr>
          <p:spPr>
            <a:xfrm rot="-2700000">
              <a:off x="9194000" y="3451404"/>
              <a:ext cx="25080" cy="192720"/>
            </a:xfrm>
            <a:custGeom>
              <a:avLst/>
              <a:gdLst>
                <a:gd name="connsiteX0" fmla="*/ 0 w 25080"/>
                <a:gd name="connsiteY0" fmla="*/ 0 h 192720"/>
                <a:gd name="connsiteX1" fmla="*/ 25080 w 25080"/>
                <a:gd name="connsiteY1" fmla="*/ 0 h 192720"/>
                <a:gd name="connsiteX2" fmla="*/ 25080 w 25080"/>
                <a:gd name="connsiteY2" fmla="*/ 192720 h 192720"/>
                <a:gd name="connsiteX3" fmla="*/ 0 w 25080"/>
                <a:gd name="connsiteY3" fmla="*/ 192720 h 19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0" h="192720">
                  <a:moveTo>
                    <a:pt x="0" y="0"/>
                  </a:moveTo>
                  <a:lnTo>
                    <a:pt x="25080" y="0"/>
                  </a:lnTo>
                  <a:lnTo>
                    <a:pt x="25080" y="192720"/>
                  </a:lnTo>
                  <a:lnTo>
                    <a:pt x="0" y="19272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3" name="Freihandform: Form 172">
              <a:extLst>
                <a:ext uri="{FF2B5EF4-FFF2-40B4-BE49-F238E27FC236}">
                  <a16:creationId xmlns:a16="http://schemas.microsoft.com/office/drawing/2014/main" id="{833A8862-AE99-C400-B605-7EBE82A91370}"/>
                </a:ext>
              </a:extLst>
            </p:cNvPr>
            <p:cNvSpPr/>
            <p:nvPr/>
          </p:nvSpPr>
          <p:spPr>
            <a:xfrm rot="-2700000">
              <a:off x="8990065" y="3247738"/>
              <a:ext cx="25080" cy="192720"/>
            </a:xfrm>
            <a:custGeom>
              <a:avLst/>
              <a:gdLst>
                <a:gd name="connsiteX0" fmla="*/ 0 w 25080"/>
                <a:gd name="connsiteY0" fmla="*/ 0 h 192720"/>
                <a:gd name="connsiteX1" fmla="*/ 25080 w 25080"/>
                <a:gd name="connsiteY1" fmla="*/ 0 h 192720"/>
                <a:gd name="connsiteX2" fmla="*/ 25080 w 25080"/>
                <a:gd name="connsiteY2" fmla="*/ 192720 h 192720"/>
                <a:gd name="connsiteX3" fmla="*/ 0 w 25080"/>
                <a:gd name="connsiteY3" fmla="*/ 192720 h 19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0" h="192720">
                  <a:moveTo>
                    <a:pt x="0" y="0"/>
                  </a:moveTo>
                  <a:lnTo>
                    <a:pt x="25080" y="0"/>
                  </a:lnTo>
                  <a:lnTo>
                    <a:pt x="25080" y="192720"/>
                  </a:lnTo>
                  <a:lnTo>
                    <a:pt x="0" y="19272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4" name="Freihandform: Form 173">
              <a:extLst>
                <a:ext uri="{FF2B5EF4-FFF2-40B4-BE49-F238E27FC236}">
                  <a16:creationId xmlns:a16="http://schemas.microsoft.com/office/drawing/2014/main" id="{691A671E-C633-9F24-65E7-A105BC002DA5}"/>
                </a:ext>
              </a:extLst>
            </p:cNvPr>
            <p:cNvSpPr/>
            <p:nvPr/>
          </p:nvSpPr>
          <p:spPr>
            <a:xfrm>
              <a:off x="9155491" y="3495817"/>
              <a:ext cx="132000" cy="132000"/>
            </a:xfrm>
            <a:custGeom>
              <a:avLst/>
              <a:gdLst>
                <a:gd name="connsiteX0" fmla="*/ 132000 w 132000"/>
                <a:gd name="connsiteY0" fmla="*/ 132000 h 132000"/>
                <a:gd name="connsiteX1" fmla="*/ 0 w 132000"/>
                <a:gd name="connsiteY1" fmla="*/ 132000 h 132000"/>
                <a:gd name="connsiteX2" fmla="*/ 0 w 132000"/>
                <a:gd name="connsiteY2" fmla="*/ 105600 h 132000"/>
                <a:gd name="connsiteX3" fmla="*/ 105600 w 132000"/>
                <a:gd name="connsiteY3" fmla="*/ 105600 h 132000"/>
                <a:gd name="connsiteX4" fmla="*/ 105600 w 132000"/>
                <a:gd name="connsiteY4" fmla="*/ 0 h 132000"/>
                <a:gd name="connsiteX5" fmla="*/ 132000 w 132000"/>
                <a:gd name="connsiteY5" fmla="*/ 0 h 132000"/>
                <a:gd name="connsiteX6" fmla="*/ 13200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132000" y="132000"/>
                  </a:moveTo>
                  <a:lnTo>
                    <a:pt x="0" y="132000"/>
                  </a:lnTo>
                  <a:lnTo>
                    <a:pt x="0" y="105600"/>
                  </a:lnTo>
                  <a:lnTo>
                    <a:pt x="105600" y="105600"/>
                  </a:lnTo>
                  <a:lnTo>
                    <a:pt x="105600" y="0"/>
                  </a:lnTo>
                  <a:lnTo>
                    <a:pt x="132000" y="0"/>
                  </a:lnTo>
                  <a:lnTo>
                    <a:pt x="13200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5" name="Freihandform: Form 174">
              <a:extLst>
                <a:ext uri="{FF2B5EF4-FFF2-40B4-BE49-F238E27FC236}">
                  <a16:creationId xmlns:a16="http://schemas.microsoft.com/office/drawing/2014/main" id="{468E63F2-7B20-6550-8B00-D21917F4FB45}"/>
                </a:ext>
              </a:extLst>
            </p:cNvPr>
            <p:cNvSpPr/>
            <p:nvPr/>
          </p:nvSpPr>
          <p:spPr>
            <a:xfrm>
              <a:off x="8921852" y="3495817"/>
              <a:ext cx="132000" cy="132000"/>
            </a:xfrm>
            <a:custGeom>
              <a:avLst/>
              <a:gdLst>
                <a:gd name="connsiteX0" fmla="*/ 132000 w 132000"/>
                <a:gd name="connsiteY0" fmla="*/ 132000 h 132000"/>
                <a:gd name="connsiteX1" fmla="*/ 0 w 132000"/>
                <a:gd name="connsiteY1" fmla="*/ 132000 h 132000"/>
                <a:gd name="connsiteX2" fmla="*/ 0 w 132000"/>
                <a:gd name="connsiteY2" fmla="*/ 0 h 132000"/>
                <a:gd name="connsiteX3" fmla="*/ 25080 w 132000"/>
                <a:gd name="connsiteY3" fmla="*/ 0 h 132000"/>
                <a:gd name="connsiteX4" fmla="*/ 25080 w 132000"/>
                <a:gd name="connsiteY4" fmla="*/ 105600 h 132000"/>
                <a:gd name="connsiteX5" fmla="*/ 132000 w 132000"/>
                <a:gd name="connsiteY5" fmla="*/ 105600 h 132000"/>
                <a:gd name="connsiteX6" fmla="*/ 13200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132000" y="132000"/>
                  </a:moveTo>
                  <a:lnTo>
                    <a:pt x="0" y="132000"/>
                  </a:lnTo>
                  <a:lnTo>
                    <a:pt x="0" y="0"/>
                  </a:lnTo>
                  <a:lnTo>
                    <a:pt x="25080" y="0"/>
                  </a:lnTo>
                  <a:lnTo>
                    <a:pt x="25080" y="105600"/>
                  </a:lnTo>
                  <a:lnTo>
                    <a:pt x="132000" y="105600"/>
                  </a:lnTo>
                  <a:lnTo>
                    <a:pt x="13200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6" name="Freihandform: Form 175">
              <a:extLst>
                <a:ext uri="{FF2B5EF4-FFF2-40B4-BE49-F238E27FC236}">
                  <a16:creationId xmlns:a16="http://schemas.microsoft.com/office/drawing/2014/main" id="{2A286D16-2A63-2727-113E-20A1C67A1136}"/>
                </a:ext>
              </a:extLst>
            </p:cNvPr>
            <p:cNvSpPr/>
            <p:nvPr/>
          </p:nvSpPr>
          <p:spPr>
            <a:xfrm rot="-2700000">
              <a:off x="9109386" y="3328897"/>
              <a:ext cx="192720" cy="25080"/>
            </a:xfrm>
            <a:custGeom>
              <a:avLst/>
              <a:gdLst>
                <a:gd name="connsiteX0" fmla="*/ 0 w 192720"/>
                <a:gd name="connsiteY0" fmla="*/ 0 h 25080"/>
                <a:gd name="connsiteX1" fmla="*/ 192720 w 192720"/>
                <a:gd name="connsiteY1" fmla="*/ 0 h 25080"/>
                <a:gd name="connsiteX2" fmla="*/ 192720 w 192720"/>
                <a:gd name="connsiteY2" fmla="*/ 25080 h 25080"/>
                <a:gd name="connsiteX3" fmla="*/ 0 w 192720"/>
                <a:gd name="connsiteY3" fmla="*/ 25080 h 2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720" h="25080">
                  <a:moveTo>
                    <a:pt x="0" y="0"/>
                  </a:moveTo>
                  <a:lnTo>
                    <a:pt x="192720" y="0"/>
                  </a:lnTo>
                  <a:lnTo>
                    <a:pt x="192720" y="25080"/>
                  </a:lnTo>
                  <a:lnTo>
                    <a:pt x="0" y="2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7" name="Freihandform: Form 176">
              <a:extLst>
                <a:ext uri="{FF2B5EF4-FFF2-40B4-BE49-F238E27FC236}">
                  <a16:creationId xmlns:a16="http://schemas.microsoft.com/office/drawing/2014/main" id="{D0ACAFBB-2589-D340-1AE0-78DFD39D6804}"/>
                </a:ext>
              </a:extLst>
            </p:cNvPr>
            <p:cNvSpPr/>
            <p:nvPr/>
          </p:nvSpPr>
          <p:spPr>
            <a:xfrm rot="-2700000">
              <a:off x="8907039" y="3532832"/>
              <a:ext cx="192720" cy="25080"/>
            </a:xfrm>
            <a:custGeom>
              <a:avLst/>
              <a:gdLst>
                <a:gd name="connsiteX0" fmla="*/ 0 w 192720"/>
                <a:gd name="connsiteY0" fmla="*/ 0 h 25080"/>
                <a:gd name="connsiteX1" fmla="*/ 192720 w 192720"/>
                <a:gd name="connsiteY1" fmla="*/ 0 h 25080"/>
                <a:gd name="connsiteX2" fmla="*/ 192720 w 192720"/>
                <a:gd name="connsiteY2" fmla="*/ 25080 h 25080"/>
                <a:gd name="connsiteX3" fmla="*/ 0 w 192720"/>
                <a:gd name="connsiteY3" fmla="*/ 25080 h 2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720" h="25080">
                  <a:moveTo>
                    <a:pt x="0" y="0"/>
                  </a:moveTo>
                  <a:lnTo>
                    <a:pt x="192720" y="0"/>
                  </a:lnTo>
                  <a:lnTo>
                    <a:pt x="192720" y="25080"/>
                  </a:lnTo>
                  <a:lnTo>
                    <a:pt x="0" y="2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8" name="Freihandform: Form 177">
              <a:extLst>
                <a:ext uri="{FF2B5EF4-FFF2-40B4-BE49-F238E27FC236}">
                  <a16:creationId xmlns:a16="http://schemas.microsoft.com/office/drawing/2014/main" id="{1DADA5E6-B569-716C-22DF-7427E6900A62}"/>
                </a:ext>
              </a:extLst>
            </p:cNvPr>
            <p:cNvSpPr/>
            <p:nvPr/>
          </p:nvSpPr>
          <p:spPr>
            <a:xfrm>
              <a:off x="9155491" y="3262178"/>
              <a:ext cx="132000" cy="132000"/>
            </a:xfrm>
            <a:custGeom>
              <a:avLst/>
              <a:gdLst>
                <a:gd name="connsiteX0" fmla="*/ 132000 w 132000"/>
                <a:gd name="connsiteY0" fmla="*/ 132000 h 132000"/>
                <a:gd name="connsiteX1" fmla="*/ 105600 w 132000"/>
                <a:gd name="connsiteY1" fmla="*/ 132000 h 132000"/>
                <a:gd name="connsiteX2" fmla="*/ 105600 w 132000"/>
                <a:gd name="connsiteY2" fmla="*/ 25080 h 132000"/>
                <a:gd name="connsiteX3" fmla="*/ 0 w 132000"/>
                <a:gd name="connsiteY3" fmla="*/ 25080 h 132000"/>
                <a:gd name="connsiteX4" fmla="*/ 0 w 132000"/>
                <a:gd name="connsiteY4" fmla="*/ 0 h 132000"/>
                <a:gd name="connsiteX5" fmla="*/ 132000 w 132000"/>
                <a:gd name="connsiteY5" fmla="*/ 0 h 132000"/>
                <a:gd name="connsiteX6" fmla="*/ 13200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132000" y="132000"/>
                  </a:moveTo>
                  <a:lnTo>
                    <a:pt x="105600" y="132000"/>
                  </a:lnTo>
                  <a:lnTo>
                    <a:pt x="105600" y="25080"/>
                  </a:lnTo>
                  <a:lnTo>
                    <a:pt x="0" y="25080"/>
                  </a:lnTo>
                  <a:lnTo>
                    <a:pt x="0" y="0"/>
                  </a:lnTo>
                  <a:lnTo>
                    <a:pt x="132000" y="0"/>
                  </a:lnTo>
                  <a:lnTo>
                    <a:pt x="13200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9" name="Grafik 127">
            <a:extLst>
              <a:ext uri="{FF2B5EF4-FFF2-40B4-BE49-F238E27FC236}">
                <a16:creationId xmlns:a16="http://schemas.microsoft.com/office/drawing/2014/main" id="{F4EF4B30-E67F-1DFD-AD84-80FEE024E46C}"/>
              </a:ext>
            </a:extLst>
          </p:cNvPr>
          <p:cNvGrpSpPr/>
          <p:nvPr/>
        </p:nvGrpSpPr>
        <p:grpSpPr>
          <a:xfrm>
            <a:off x="8249235" y="3252923"/>
            <a:ext cx="388080" cy="389399"/>
            <a:chOff x="8249235" y="3252923"/>
            <a:chExt cx="388080" cy="389399"/>
          </a:xfrm>
          <a:solidFill>
            <a:schemeClr val="tx1"/>
          </a:solidFill>
        </p:grpSpPr>
        <p:sp>
          <p:nvSpPr>
            <p:cNvPr id="180" name="Freihandform: Form 179">
              <a:extLst>
                <a:ext uri="{FF2B5EF4-FFF2-40B4-BE49-F238E27FC236}">
                  <a16:creationId xmlns:a16="http://schemas.microsoft.com/office/drawing/2014/main" id="{2439123B-C4D7-718D-8C6F-A0F079FF5E58}"/>
                </a:ext>
              </a:extLst>
            </p:cNvPr>
            <p:cNvSpPr/>
            <p:nvPr/>
          </p:nvSpPr>
          <p:spPr>
            <a:xfrm>
              <a:off x="8249235" y="3252923"/>
              <a:ext cx="388080" cy="389399"/>
            </a:xfrm>
            <a:custGeom>
              <a:avLst/>
              <a:gdLst>
                <a:gd name="connsiteX0" fmla="*/ 172920 w 388080"/>
                <a:gd name="connsiteY0" fmla="*/ 71280 h 389399"/>
                <a:gd name="connsiteX1" fmla="*/ 67320 w 388080"/>
                <a:gd name="connsiteY1" fmla="*/ 71280 h 389399"/>
                <a:gd name="connsiteX2" fmla="*/ 0 w 388080"/>
                <a:gd name="connsiteY2" fmla="*/ 138600 h 389399"/>
                <a:gd name="connsiteX3" fmla="*/ 72600 w 388080"/>
                <a:gd name="connsiteY3" fmla="*/ 211200 h 389399"/>
                <a:gd name="connsiteX4" fmla="*/ 72600 w 388080"/>
                <a:gd name="connsiteY4" fmla="*/ 211200 h 389399"/>
                <a:gd name="connsiteX5" fmla="*/ 178200 w 388080"/>
                <a:gd name="connsiteY5" fmla="*/ 316800 h 389399"/>
                <a:gd name="connsiteX6" fmla="*/ 178200 w 388080"/>
                <a:gd name="connsiteY6" fmla="*/ 316800 h 389399"/>
                <a:gd name="connsiteX7" fmla="*/ 250800 w 388080"/>
                <a:gd name="connsiteY7" fmla="*/ 389400 h 389399"/>
                <a:gd name="connsiteX8" fmla="*/ 316800 w 388080"/>
                <a:gd name="connsiteY8" fmla="*/ 323400 h 389399"/>
                <a:gd name="connsiteX9" fmla="*/ 316800 w 388080"/>
                <a:gd name="connsiteY9" fmla="*/ 216480 h 389399"/>
                <a:gd name="connsiteX10" fmla="*/ 388080 w 388080"/>
                <a:gd name="connsiteY10" fmla="*/ 145200 h 389399"/>
                <a:gd name="connsiteX11" fmla="*/ 388080 w 388080"/>
                <a:gd name="connsiteY11" fmla="*/ 0 h 389399"/>
                <a:gd name="connsiteX12" fmla="*/ 245520 w 388080"/>
                <a:gd name="connsiteY12" fmla="*/ 0 h 389399"/>
                <a:gd name="connsiteX13" fmla="*/ 174240 w 388080"/>
                <a:gd name="connsiteY13" fmla="*/ 71280 h 389399"/>
                <a:gd name="connsiteX14" fmla="*/ 77880 w 388080"/>
                <a:gd name="connsiteY14" fmla="*/ 97680 h 389399"/>
                <a:gd name="connsiteX15" fmla="*/ 146520 w 388080"/>
                <a:gd name="connsiteY15" fmla="*/ 97680 h 389399"/>
                <a:gd name="connsiteX16" fmla="*/ 72600 w 388080"/>
                <a:gd name="connsiteY16" fmla="*/ 171600 h 389399"/>
                <a:gd name="connsiteX17" fmla="*/ 38280 w 388080"/>
                <a:gd name="connsiteY17" fmla="*/ 137280 h 389399"/>
                <a:gd name="connsiteX18" fmla="*/ 77880 w 388080"/>
                <a:gd name="connsiteY18" fmla="*/ 97680 h 389399"/>
                <a:gd name="connsiteX19" fmla="*/ 290400 w 388080"/>
                <a:gd name="connsiteY19" fmla="*/ 310200 h 389399"/>
                <a:gd name="connsiteX20" fmla="*/ 250800 w 388080"/>
                <a:gd name="connsiteY20" fmla="*/ 349800 h 389399"/>
                <a:gd name="connsiteX21" fmla="*/ 216480 w 388080"/>
                <a:gd name="connsiteY21" fmla="*/ 315480 h 389399"/>
                <a:gd name="connsiteX22" fmla="*/ 248160 w 388080"/>
                <a:gd name="connsiteY22" fmla="*/ 283800 h 389399"/>
                <a:gd name="connsiteX23" fmla="*/ 290400 w 388080"/>
                <a:gd name="connsiteY23" fmla="*/ 241560 h 389399"/>
                <a:gd name="connsiteX24" fmla="*/ 290400 w 388080"/>
                <a:gd name="connsiteY24" fmla="*/ 310200 h 389399"/>
                <a:gd name="connsiteX25" fmla="*/ 361680 w 388080"/>
                <a:gd name="connsiteY25" fmla="*/ 26400 h 389399"/>
                <a:gd name="connsiteX26" fmla="*/ 361680 w 388080"/>
                <a:gd name="connsiteY26" fmla="*/ 132000 h 389399"/>
                <a:gd name="connsiteX27" fmla="*/ 316800 w 388080"/>
                <a:gd name="connsiteY27" fmla="*/ 176880 h 389399"/>
                <a:gd name="connsiteX28" fmla="*/ 316800 w 388080"/>
                <a:gd name="connsiteY28" fmla="*/ 176880 h 389399"/>
                <a:gd name="connsiteX29" fmla="*/ 253440 w 388080"/>
                <a:gd name="connsiteY29" fmla="*/ 240240 h 389399"/>
                <a:gd name="connsiteX30" fmla="*/ 196680 w 388080"/>
                <a:gd name="connsiteY30" fmla="*/ 297000 h 389399"/>
                <a:gd name="connsiteX31" fmla="*/ 91080 w 388080"/>
                <a:gd name="connsiteY31" fmla="*/ 191400 h 389399"/>
                <a:gd name="connsiteX32" fmla="*/ 211200 w 388080"/>
                <a:gd name="connsiteY32" fmla="*/ 71280 h 389399"/>
                <a:gd name="connsiteX33" fmla="*/ 211200 w 388080"/>
                <a:gd name="connsiteY33" fmla="*/ 71280 h 389399"/>
                <a:gd name="connsiteX34" fmla="*/ 256080 w 388080"/>
                <a:gd name="connsiteY34" fmla="*/ 26400 h 389399"/>
                <a:gd name="connsiteX35" fmla="*/ 361680 w 388080"/>
                <a:gd name="connsiteY35" fmla="*/ 26400 h 38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88080" h="389399">
                  <a:moveTo>
                    <a:pt x="172920" y="71280"/>
                  </a:moveTo>
                  <a:lnTo>
                    <a:pt x="67320" y="71280"/>
                  </a:lnTo>
                  <a:lnTo>
                    <a:pt x="0" y="138600"/>
                  </a:lnTo>
                  <a:lnTo>
                    <a:pt x="72600" y="211200"/>
                  </a:lnTo>
                  <a:lnTo>
                    <a:pt x="72600" y="211200"/>
                  </a:lnTo>
                  <a:cubicBezTo>
                    <a:pt x="72600" y="211200"/>
                    <a:pt x="178200" y="316800"/>
                    <a:pt x="178200" y="316800"/>
                  </a:cubicBezTo>
                  <a:lnTo>
                    <a:pt x="178200" y="316800"/>
                  </a:lnTo>
                  <a:cubicBezTo>
                    <a:pt x="178200" y="316800"/>
                    <a:pt x="250800" y="389400"/>
                    <a:pt x="250800" y="389400"/>
                  </a:cubicBezTo>
                  <a:lnTo>
                    <a:pt x="316800" y="323400"/>
                  </a:lnTo>
                  <a:lnTo>
                    <a:pt x="316800" y="216480"/>
                  </a:lnTo>
                  <a:lnTo>
                    <a:pt x="388080" y="145200"/>
                  </a:lnTo>
                  <a:lnTo>
                    <a:pt x="388080" y="0"/>
                  </a:lnTo>
                  <a:lnTo>
                    <a:pt x="245520" y="0"/>
                  </a:lnTo>
                  <a:lnTo>
                    <a:pt x="174240" y="71280"/>
                  </a:lnTo>
                  <a:close/>
                  <a:moveTo>
                    <a:pt x="77880" y="97680"/>
                  </a:moveTo>
                  <a:lnTo>
                    <a:pt x="146520" y="97680"/>
                  </a:lnTo>
                  <a:lnTo>
                    <a:pt x="72600" y="171600"/>
                  </a:lnTo>
                  <a:lnTo>
                    <a:pt x="38280" y="137280"/>
                  </a:lnTo>
                  <a:lnTo>
                    <a:pt x="77880" y="97680"/>
                  </a:lnTo>
                  <a:close/>
                  <a:moveTo>
                    <a:pt x="290400" y="310200"/>
                  </a:moveTo>
                  <a:lnTo>
                    <a:pt x="250800" y="349800"/>
                  </a:lnTo>
                  <a:lnTo>
                    <a:pt x="216480" y="315480"/>
                  </a:lnTo>
                  <a:lnTo>
                    <a:pt x="248160" y="283800"/>
                  </a:lnTo>
                  <a:lnTo>
                    <a:pt x="290400" y="241560"/>
                  </a:lnTo>
                  <a:lnTo>
                    <a:pt x="290400" y="310200"/>
                  </a:lnTo>
                  <a:close/>
                  <a:moveTo>
                    <a:pt x="361680" y="26400"/>
                  </a:moveTo>
                  <a:lnTo>
                    <a:pt x="361680" y="132000"/>
                  </a:lnTo>
                  <a:lnTo>
                    <a:pt x="316800" y="176880"/>
                  </a:lnTo>
                  <a:lnTo>
                    <a:pt x="316800" y="176880"/>
                  </a:lnTo>
                  <a:cubicBezTo>
                    <a:pt x="316800" y="176880"/>
                    <a:pt x="253440" y="240240"/>
                    <a:pt x="253440" y="240240"/>
                  </a:cubicBezTo>
                  <a:lnTo>
                    <a:pt x="196680" y="297000"/>
                  </a:lnTo>
                  <a:lnTo>
                    <a:pt x="91080" y="191400"/>
                  </a:lnTo>
                  <a:lnTo>
                    <a:pt x="211200" y="71280"/>
                  </a:lnTo>
                  <a:lnTo>
                    <a:pt x="211200" y="71280"/>
                  </a:lnTo>
                  <a:lnTo>
                    <a:pt x="256080" y="26400"/>
                  </a:lnTo>
                  <a:lnTo>
                    <a:pt x="36168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1" name="Freihandform: Form 180">
              <a:extLst>
                <a:ext uri="{FF2B5EF4-FFF2-40B4-BE49-F238E27FC236}">
                  <a16:creationId xmlns:a16="http://schemas.microsoft.com/office/drawing/2014/main" id="{13E4B5C7-E8F9-773A-C682-C14EEFD253D2}"/>
                </a:ext>
              </a:extLst>
            </p:cNvPr>
            <p:cNvSpPr/>
            <p:nvPr/>
          </p:nvSpPr>
          <p:spPr>
            <a:xfrm rot="-2700000">
              <a:off x="8250536" y="3563985"/>
              <a:ext cx="125400" cy="26400"/>
            </a:xfrm>
            <a:custGeom>
              <a:avLst/>
              <a:gdLst>
                <a:gd name="connsiteX0" fmla="*/ 0 w 125400"/>
                <a:gd name="connsiteY0" fmla="*/ 0 h 26400"/>
                <a:gd name="connsiteX1" fmla="*/ 125400 w 125400"/>
                <a:gd name="connsiteY1" fmla="*/ 0 h 26400"/>
                <a:gd name="connsiteX2" fmla="*/ 125400 w 125400"/>
                <a:gd name="connsiteY2" fmla="*/ 26400 h 26400"/>
                <a:gd name="connsiteX3" fmla="*/ 0 w 12540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00" h="26400">
                  <a:moveTo>
                    <a:pt x="0" y="0"/>
                  </a:moveTo>
                  <a:lnTo>
                    <a:pt x="125400" y="0"/>
                  </a:lnTo>
                  <a:lnTo>
                    <a:pt x="12540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2" name="Freihandform: Form 181">
              <a:extLst>
                <a:ext uri="{FF2B5EF4-FFF2-40B4-BE49-F238E27FC236}">
                  <a16:creationId xmlns:a16="http://schemas.microsoft.com/office/drawing/2014/main" id="{587FCD57-FFC7-FD1C-25CC-BD06CA9473E8}"/>
                </a:ext>
              </a:extLst>
            </p:cNvPr>
            <p:cNvSpPr/>
            <p:nvPr/>
          </p:nvSpPr>
          <p:spPr>
            <a:xfrm rot="-2700000">
              <a:off x="8367253" y="3590863"/>
              <a:ext cx="50160" cy="26400"/>
            </a:xfrm>
            <a:custGeom>
              <a:avLst/>
              <a:gdLst>
                <a:gd name="connsiteX0" fmla="*/ 0 w 50160"/>
                <a:gd name="connsiteY0" fmla="*/ 0 h 26400"/>
                <a:gd name="connsiteX1" fmla="*/ 50160 w 50160"/>
                <a:gd name="connsiteY1" fmla="*/ 0 h 26400"/>
                <a:gd name="connsiteX2" fmla="*/ 50160 w 50160"/>
                <a:gd name="connsiteY2" fmla="*/ 26400 h 26400"/>
                <a:gd name="connsiteX3" fmla="*/ 0 w 5016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60" h="26400">
                  <a:moveTo>
                    <a:pt x="0" y="0"/>
                  </a:moveTo>
                  <a:lnTo>
                    <a:pt x="50160" y="0"/>
                  </a:lnTo>
                  <a:lnTo>
                    <a:pt x="5016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3" name="Freihandform: Form 182">
              <a:extLst>
                <a:ext uri="{FF2B5EF4-FFF2-40B4-BE49-F238E27FC236}">
                  <a16:creationId xmlns:a16="http://schemas.microsoft.com/office/drawing/2014/main" id="{A4F02B14-73E8-DF91-EE81-4BBC54059EF1}"/>
                </a:ext>
              </a:extLst>
            </p:cNvPr>
            <p:cNvSpPr/>
            <p:nvPr/>
          </p:nvSpPr>
          <p:spPr>
            <a:xfrm rot="-2700000">
              <a:off x="8260925" y="3483943"/>
              <a:ext cx="50160" cy="26400"/>
            </a:xfrm>
            <a:custGeom>
              <a:avLst/>
              <a:gdLst>
                <a:gd name="connsiteX0" fmla="*/ 0 w 50160"/>
                <a:gd name="connsiteY0" fmla="*/ 0 h 26400"/>
                <a:gd name="connsiteX1" fmla="*/ 50160 w 50160"/>
                <a:gd name="connsiteY1" fmla="*/ 0 h 26400"/>
                <a:gd name="connsiteX2" fmla="*/ 50160 w 50160"/>
                <a:gd name="connsiteY2" fmla="*/ 26400 h 26400"/>
                <a:gd name="connsiteX3" fmla="*/ 0 w 5016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60" h="26400">
                  <a:moveTo>
                    <a:pt x="0" y="0"/>
                  </a:moveTo>
                  <a:lnTo>
                    <a:pt x="50160" y="0"/>
                  </a:lnTo>
                  <a:lnTo>
                    <a:pt x="5016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4" name="Freihandform: Form 183">
              <a:extLst>
                <a:ext uri="{FF2B5EF4-FFF2-40B4-BE49-F238E27FC236}">
                  <a16:creationId xmlns:a16="http://schemas.microsoft.com/office/drawing/2014/main" id="{FC1E90F7-64C4-70E3-D69D-1446683611DC}"/>
                </a:ext>
              </a:extLst>
            </p:cNvPr>
            <p:cNvSpPr/>
            <p:nvPr/>
          </p:nvSpPr>
          <p:spPr>
            <a:xfrm rot="-2700000">
              <a:off x="8482856" y="3368224"/>
              <a:ext cx="51480" cy="26400"/>
            </a:xfrm>
            <a:custGeom>
              <a:avLst/>
              <a:gdLst>
                <a:gd name="connsiteX0" fmla="*/ 0 w 51480"/>
                <a:gd name="connsiteY0" fmla="*/ 0 h 26400"/>
                <a:gd name="connsiteX1" fmla="*/ 51480 w 51480"/>
                <a:gd name="connsiteY1" fmla="*/ 0 h 26400"/>
                <a:gd name="connsiteX2" fmla="*/ 51480 w 51480"/>
                <a:gd name="connsiteY2" fmla="*/ 26400 h 26400"/>
                <a:gd name="connsiteX3" fmla="*/ 0 w 5148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80" h="26400">
                  <a:moveTo>
                    <a:pt x="0" y="0"/>
                  </a:moveTo>
                  <a:lnTo>
                    <a:pt x="51480" y="0"/>
                  </a:lnTo>
                  <a:lnTo>
                    <a:pt x="5148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85" name="Grafik 128">
            <a:extLst>
              <a:ext uri="{FF2B5EF4-FFF2-40B4-BE49-F238E27FC236}">
                <a16:creationId xmlns:a16="http://schemas.microsoft.com/office/drawing/2014/main" id="{03F573AA-334C-9B21-AA72-ADCD9974BD43}"/>
              </a:ext>
            </a:extLst>
          </p:cNvPr>
          <p:cNvSpPr/>
          <p:nvPr/>
        </p:nvSpPr>
        <p:spPr>
          <a:xfrm>
            <a:off x="10217756" y="3271083"/>
            <a:ext cx="380160" cy="380159"/>
          </a:xfrm>
          <a:custGeom>
            <a:avLst/>
            <a:gdLst>
              <a:gd name="connsiteX0" fmla="*/ 306240 w 380160"/>
              <a:gd name="connsiteY0" fmla="*/ 287760 h 380159"/>
              <a:gd name="connsiteX1" fmla="*/ 348480 w 380160"/>
              <a:gd name="connsiteY1" fmla="*/ 174240 h 380159"/>
              <a:gd name="connsiteX2" fmla="*/ 174240 w 380160"/>
              <a:gd name="connsiteY2" fmla="*/ 0 h 380159"/>
              <a:gd name="connsiteX3" fmla="*/ 0 w 380160"/>
              <a:gd name="connsiteY3" fmla="*/ 174240 h 380159"/>
              <a:gd name="connsiteX4" fmla="*/ 174240 w 380160"/>
              <a:gd name="connsiteY4" fmla="*/ 348480 h 380159"/>
              <a:gd name="connsiteX5" fmla="*/ 287760 w 380160"/>
              <a:gd name="connsiteY5" fmla="*/ 306240 h 380159"/>
              <a:gd name="connsiteX6" fmla="*/ 361680 w 380160"/>
              <a:gd name="connsiteY6" fmla="*/ 380160 h 380159"/>
              <a:gd name="connsiteX7" fmla="*/ 380160 w 380160"/>
              <a:gd name="connsiteY7" fmla="*/ 361680 h 380159"/>
              <a:gd name="connsiteX8" fmla="*/ 306240 w 380160"/>
              <a:gd name="connsiteY8" fmla="*/ 287760 h 380159"/>
              <a:gd name="connsiteX9" fmla="*/ 174240 w 380160"/>
              <a:gd name="connsiteY9" fmla="*/ 322080 h 380159"/>
              <a:gd name="connsiteX10" fmla="*/ 26400 w 380160"/>
              <a:gd name="connsiteY10" fmla="*/ 174240 h 380159"/>
              <a:gd name="connsiteX11" fmla="*/ 174240 w 380160"/>
              <a:gd name="connsiteY11" fmla="*/ 26400 h 380159"/>
              <a:gd name="connsiteX12" fmla="*/ 322080 w 380160"/>
              <a:gd name="connsiteY12" fmla="*/ 174240 h 380159"/>
              <a:gd name="connsiteX13" fmla="*/ 174240 w 380160"/>
              <a:gd name="connsiteY13" fmla="*/ 322080 h 3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0160" h="380159">
                <a:moveTo>
                  <a:pt x="306240" y="287760"/>
                </a:moveTo>
                <a:cubicBezTo>
                  <a:pt x="332640" y="257400"/>
                  <a:pt x="348480" y="217800"/>
                  <a:pt x="348480" y="174240"/>
                </a:cubicBezTo>
                <a:cubicBezTo>
                  <a:pt x="348480" y="77880"/>
                  <a:pt x="270600" y="0"/>
                  <a:pt x="174240" y="0"/>
                </a:cubicBezTo>
                <a:cubicBezTo>
                  <a:pt x="77880" y="0"/>
                  <a:pt x="0" y="77880"/>
                  <a:pt x="0" y="174240"/>
                </a:cubicBezTo>
                <a:cubicBezTo>
                  <a:pt x="0" y="270600"/>
                  <a:pt x="77880" y="348480"/>
                  <a:pt x="174240" y="348480"/>
                </a:cubicBezTo>
                <a:cubicBezTo>
                  <a:pt x="270600" y="348480"/>
                  <a:pt x="257400" y="332640"/>
                  <a:pt x="287760" y="306240"/>
                </a:cubicBezTo>
                <a:lnTo>
                  <a:pt x="361680" y="380160"/>
                </a:lnTo>
                <a:lnTo>
                  <a:pt x="380160" y="361680"/>
                </a:lnTo>
                <a:lnTo>
                  <a:pt x="306240" y="287760"/>
                </a:lnTo>
                <a:close/>
                <a:moveTo>
                  <a:pt x="174240" y="322080"/>
                </a:moveTo>
                <a:cubicBezTo>
                  <a:pt x="92400" y="322080"/>
                  <a:pt x="26400" y="256080"/>
                  <a:pt x="26400" y="174240"/>
                </a:cubicBezTo>
                <a:cubicBezTo>
                  <a:pt x="26400" y="92400"/>
                  <a:pt x="92400" y="26400"/>
                  <a:pt x="174240" y="26400"/>
                </a:cubicBezTo>
                <a:cubicBezTo>
                  <a:pt x="256080" y="26400"/>
                  <a:pt x="322080" y="92400"/>
                  <a:pt x="322080" y="174240"/>
                </a:cubicBezTo>
                <a:cubicBezTo>
                  <a:pt x="322080" y="256080"/>
                  <a:pt x="256080" y="322080"/>
                  <a:pt x="174240" y="322080"/>
                </a:cubicBez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6" name="Grafik 117">
            <a:extLst>
              <a:ext uri="{FF2B5EF4-FFF2-40B4-BE49-F238E27FC236}">
                <a16:creationId xmlns:a16="http://schemas.microsoft.com/office/drawing/2014/main" id="{6C76FC42-EEA4-95F9-85EF-80B1597658F0}"/>
              </a:ext>
            </a:extLst>
          </p:cNvPr>
          <p:cNvSpPr/>
          <p:nvPr/>
        </p:nvSpPr>
        <p:spPr>
          <a:xfrm>
            <a:off x="10864644" y="3320477"/>
            <a:ext cx="381479" cy="275879"/>
          </a:xfrm>
          <a:custGeom>
            <a:avLst/>
            <a:gdLst>
              <a:gd name="connsiteX0" fmla="*/ 293040 w 381479"/>
              <a:gd name="connsiteY0" fmla="*/ 0 h 275879"/>
              <a:gd name="connsiteX1" fmla="*/ 0 w 381479"/>
              <a:gd name="connsiteY1" fmla="*/ 0 h 275879"/>
              <a:gd name="connsiteX2" fmla="*/ 0 w 381479"/>
              <a:gd name="connsiteY2" fmla="*/ 275880 h 275879"/>
              <a:gd name="connsiteX3" fmla="*/ 293040 w 381479"/>
              <a:gd name="connsiteY3" fmla="*/ 275880 h 275879"/>
              <a:gd name="connsiteX4" fmla="*/ 293040 w 381479"/>
              <a:gd name="connsiteY4" fmla="*/ 211200 h 275879"/>
              <a:gd name="connsiteX5" fmla="*/ 381480 w 381479"/>
              <a:gd name="connsiteY5" fmla="*/ 246840 h 275879"/>
              <a:gd name="connsiteX6" fmla="*/ 381480 w 381479"/>
              <a:gd name="connsiteY6" fmla="*/ 29040 h 275879"/>
              <a:gd name="connsiteX7" fmla="*/ 293040 w 381479"/>
              <a:gd name="connsiteY7" fmla="*/ 64680 h 275879"/>
              <a:gd name="connsiteX8" fmla="*/ 293040 w 381479"/>
              <a:gd name="connsiteY8" fmla="*/ 0 h 275879"/>
              <a:gd name="connsiteX9" fmla="*/ 355080 w 381479"/>
              <a:gd name="connsiteY9" fmla="*/ 68640 h 275879"/>
              <a:gd name="connsiteX10" fmla="*/ 355080 w 381479"/>
              <a:gd name="connsiteY10" fmla="*/ 207240 h 275879"/>
              <a:gd name="connsiteX11" fmla="*/ 266640 w 381479"/>
              <a:gd name="connsiteY11" fmla="*/ 171600 h 275879"/>
              <a:gd name="connsiteX12" fmla="*/ 266640 w 381479"/>
              <a:gd name="connsiteY12" fmla="*/ 249480 h 275879"/>
              <a:gd name="connsiteX13" fmla="*/ 27720 w 381479"/>
              <a:gd name="connsiteY13" fmla="*/ 249480 h 275879"/>
              <a:gd name="connsiteX14" fmla="*/ 27720 w 381479"/>
              <a:gd name="connsiteY14" fmla="*/ 26400 h 275879"/>
              <a:gd name="connsiteX15" fmla="*/ 267960 w 381479"/>
              <a:gd name="connsiteY15" fmla="*/ 26400 h 275879"/>
              <a:gd name="connsiteX16" fmla="*/ 267960 w 381479"/>
              <a:gd name="connsiteY16" fmla="*/ 104280 h 275879"/>
              <a:gd name="connsiteX17" fmla="*/ 356400 w 381479"/>
              <a:gd name="connsiteY17" fmla="*/ 68640 h 27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1479" h="275879">
                <a:moveTo>
                  <a:pt x="293040" y="0"/>
                </a:moveTo>
                <a:lnTo>
                  <a:pt x="0" y="0"/>
                </a:lnTo>
                <a:lnTo>
                  <a:pt x="0" y="275880"/>
                </a:lnTo>
                <a:lnTo>
                  <a:pt x="293040" y="275880"/>
                </a:lnTo>
                <a:lnTo>
                  <a:pt x="293040" y="211200"/>
                </a:lnTo>
                <a:lnTo>
                  <a:pt x="381480" y="246840"/>
                </a:lnTo>
                <a:lnTo>
                  <a:pt x="381480" y="29040"/>
                </a:lnTo>
                <a:lnTo>
                  <a:pt x="293040" y="64680"/>
                </a:lnTo>
                <a:lnTo>
                  <a:pt x="293040" y="0"/>
                </a:lnTo>
                <a:close/>
                <a:moveTo>
                  <a:pt x="355080" y="68640"/>
                </a:moveTo>
                <a:lnTo>
                  <a:pt x="355080" y="207240"/>
                </a:lnTo>
                <a:lnTo>
                  <a:pt x="266640" y="171600"/>
                </a:lnTo>
                <a:lnTo>
                  <a:pt x="266640" y="249480"/>
                </a:lnTo>
                <a:lnTo>
                  <a:pt x="27720" y="249480"/>
                </a:lnTo>
                <a:lnTo>
                  <a:pt x="27720" y="26400"/>
                </a:lnTo>
                <a:lnTo>
                  <a:pt x="267960" y="26400"/>
                </a:lnTo>
                <a:lnTo>
                  <a:pt x="267960" y="104280"/>
                </a:lnTo>
                <a:lnTo>
                  <a:pt x="356400" y="6864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87" name="Grafik 186">
            <a:extLst>
              <a:ext uri="{FF2B5EF4-FFF2-40B4-BE49-F238E27FC236}">
                <a16:creationId xmlns:a16="http://schemas.microsoft.com/office/drawing/2014/main" id="{D5A48B1C-1FCF-0687-0B06-8195EB32068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917356" y="5452036"/>
            <a:ext cx="360000" cy="360000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326ADB4B-9B0F-A25A-4830-60261E63632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15520" y="3259433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8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im An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515C04B0-C7DD-5BE2-F1E3-EB97BBA68A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4626" y="-587374"/>
            <a:ext cx="6488202" cy="7445374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tx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ein Bild oder Grafik</a:t>
            </a:r>
            <a:r>
              <a:rPr lang="de-DE"/>
              <a:t> einfügen</a:t>
            </a:r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54318"/>
            <a:ext cx="5322760" cy="1733432"/>
          </a:xfrm>
        </p:spPr>
        <p:txBody>
          <a:bodyPr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Menschen wachsen in ihrer Beziehung zu Jesus, reifen in ihrem Charakter und leben in ihrer Berufung.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Gemeinden blühen auf und werden zu Orten der Heilung, Befähigung und Anbetung. 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Das Evangelium breitet sich weltweit aus, lindert Not und rettet Menschen.</a:t>
            </a:r>
            <a:endParaRPr lang="en-DE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6AE744-096E-8C46-77DF-6A1CB686F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8212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E3232A-920E-D338-570A-F6ABB409D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7656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25C5B0-AD81-38FC-D347-A44321DF7C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000" y="1844675"/>
            <a:ext cx="11160000" cy="432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kommt ein Bild oder Grafik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6A5F1FE-3B2E-6986-5874-E081079321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11160000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6C14A1B-31AA-F7E6-E490-ECD037EE72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11162299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72027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23F45DF-F3E9-1C56-F83A-462E3F77F2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999" y="836613"/>
            <a:ext cx="11160000" cy="5329237"/>
          </a:xfrm>
        </p:spPr>
        <p:txBody>
          <a:bodyPr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Hier kommt ein Bild oder Grafik</a:t>
            </a:r>
          </a:p>
        </p:txBody>
      </p:sp>
    </p:spTree>
    <p:extLst>
      <p:ext uri="{BB962C8B-B14F-4D97-AF65-F5344CB8AC3E}">
        <p14:creationId xmlns:p14="http://schemas.microsoft.com/office/powerpoint/2010/main" val="204523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im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983907-E23A-0089-86EE-8EFC64519B1A}"/>
              </a:ext>
            </a:extLst>
          </p:cNvPr>
          <p:cNvSpPr/>
          <p:nvPr userDrawn="1"/>
        </p:nvSpPr>
        <p:spPr>
          <a:xfrm>
            <a:off x="294640" y="187012"/>
            <a:ext cx="2834640" cy="559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621F7CBD-73F1-5D21-75C6-792153412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31" t="4052"/>
          <a:stretch/>
        </p:blipFill>
        <p:spPr>
          <a:xfrm>
            <a:off x="0" y="0"/>
            <a:ext cx="8864027" cy="6214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888291"/>
            <a:ext cx="11160000" cy="5121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Entdecke</a:t>
            </a:r>
            <a:br>
              <a:rPr lang="de-DE"/>
            </a:br>
            <a:r>
              <a:rPr lang="de-DE"/>
              <a:t>Gottes Wort &amp;</a:t>
            </a:r>
            <a:br>
              <a:rPr lang="de-DE"/>
            </a:br>
            <a:r>
              <a:rPr lang="de-DE"/>
              <a:t>entfalte dein</a:t>
            </a:r>
            <a:br>
              <a:rPr lang="de-DE"/>
            </a:br>
            <a:r>
              <a:rPr lang="de-DE"/>
              <a:t>Potenzial</a:t>
            </a:r>
          </a:p>
        </p:txBody>
      </p:sp>
      <p:sp>
        <p:nvSpPr>
          <p:cNvPr id="3" name="Grafik 5">
            <a:extLst>
              <a:ext uri="{FF2B5EF4-FFF2-40B4-BE49-F238E27FC236}">
                <a16:creationId xmlns:a16="http://schemas.microsoft.com/office/drawing/2014/main" id="{FD786DED-F9CF-F14E-B76C-5A289C927630}"/>
              </a:ext>
            </a:extLst>
          </p:cNvPr>
          <p:cNvSpPr>
            <a:spLocks noChangeAspect="1"/>
          </p:cNvSpPr>
          <p:nvPr userDrawn="1"/>
        </p:nvSpPr>
        <p:spPr>
          <a:xfrm>
            <a:off x="504000" y="303949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446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im Hintergrun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9A5ACE7-4EDA-C72E-87C0-012B15DD9A2E}"/>
              </a:ext>
            </a:extLst>
          </p:cNvPr>
          <p:cNvSpPr/>
          <p:nvPr userDrawn="1"/>
        </p:nvSpPr>
        <p:spPr>
          <a:xfrm>
            <a:off x="457200" y="6312131"/>
            <a:ext cx="283464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EB181A-0090-4C50-BA49-0DCBD22C9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452472" cy="6855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999" y="2993429"/>
            <a:ext cx="10753200" cy="8711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Live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why</a:t>
            </a:r>
            <a:r>
              <a:rPr lang="de-DE"/>
              <a:t>.</a:t>
            </a:r>
          </a:p>
        </p:txBody>
      </p:sp>
      <p:sp>
        <p:nvSpPr>
          <p:cNvPr id="4" name="Grafik 5">
            <a:extLst>
              <a:ext uri="{FF2B5EF4-FFF2-40B4-BE49-F238E27FC236}">
                <a16:creationId xmlns:a16="http://schemas.microsoft.com/office/drawing/2014/main" id="{BA8834B5-0D41-AA38-E2F9-7F1C5458CDC3}"/>
              </a:ext>
            </a:extLst>
          </p:cNvPr>
          <p:cNvSpPr>
            <a:spLocks noChangeAspect="1"/>
          </p:cNvSpPr>
          <p:nvPr userDrawn="1"/>
        </p:nvSpPr>
        <p:spPr>
          <a:xfrm>
            <a:off x="504000" y="303949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72BE9-D858-2846-FC8C-9B2033A25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" y="6353089"/>
            <a:ext cx="3805181" cy="365125"/>
          </a:xfrm>
          <a:prstGeom prst="rect">
            <a:avLst/>
          </a:prstGeom>
        </p:spPr>
        <p:txBody>
          <a:bodyPr lIns="0" anchor="ctr"/>
          <a:lstStyle>
            <a:lvl1pPr>
              <a:defRPr sz="1200" b="1" i="0">
                <a:solidFill>
                  <a:schemeClr val="tx2"/>
                </a:solidFill>
                <a:latin typeface="AvenirNext LT Pro Regular" panose="020B0704020202020204" pitchFamily="34" charset="0"/>
              </a:defRPr>
            </a:lvl1pPr>
          </a:lstStyle>
          <a:p>
            <a:r>
              <a:rPr lang="de-DE"/>
              <a:t>Gott begegnen – weltbewegend.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102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80D7A40-ED4F-5136-47DE-F2C3926ECF2F}"/>
              </a:ext>
            </a:extLst>
          </p:cNvPr>
          <p:cNvSpPr txBox="1"/>
          <p:nvPr userDrawn="1"/>
        </p:nvSpPr>
        <p:spPr>
          <a:xfrm>
            <a:off x="504000" y="2471020"/>
            <a:ext cx="64008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0">
                <a:latin typeface="+mj-lt"/>
              </a:rPr>
              <a:t>Forum Wiedenest e.V.</a:t>
            </a:r>
            <a:br>
              <a:rPr lang="de-DE" sz="2000" b="0">
                <a:latin typeface="+mj-lt"/>
              </a:rPr>
            </a:br>
            <a:r>
              <a:rPr lang="de-DE" sz="2000" b="0" err="1">
                <a:latin typeface="+mj-lt"/>
              </a:rPr>
              <a:t>Eichendorffstraße</a:t>
            </a:r>
            <a:r>
              <a:rPr lang="de-DE" sz="2000" b="0">
                <a:latin typeface="+mj-lt"/>
              </a:rPr>
              <a:t> 2</a:t>
            </a:r>
            <a:br>
              <a:rPr lang="de-DE" sz="2000" b="0">
                <a:latin typeface="+mj-lt"/>
              </a:rPr>
            </a:br>
            <a:r>
              <a:rPr lang="de-DE" sz="2000" b="0">
                <a:latin typeface="+mj-lt"/>
              </a:rPr>
              <a:t>51702 Bergneustadt</a:t>
            </a:r>
          </a:p>
          <a:p>
            <a:endParaRPr lang="de-DE" sz="1000" b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/>
              <a:t>info@wiedenest.de</a:t>
            </a:r>
            <a:br>
              <a:rPr lang="en-GB" sz="2000"/>
            </a:br>
            <a:r>
              <a:rPr lang="en-GB" sz="2000"/>
              <a:t>www.wiedenest.de</a:t>
            </a:r>
            <a:endParaRPr lang="en-DE" sz="2000"/>
          </a:p>
        </p:txBody>
      </p:sp>
    </p:spTree>
    <p:extLst>
      <p:ext uri="{BB962C8B-B14F-4D97-AF65-F5344CB8AC3E}">
        <p14:creationId xmlns:p14="http://schemas.microsoft.com/office/powerpoint/2010/main" val="265405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017625B-3AF9-DC17-ADD9-D598E4CA9076}"/>
              </a:ext>
            </a:extLst>
          </p:cNvPr>
          <p:cNvSpPr txBox="1"/>
          <p:nvPr userDrawn="1"/>
        </p:nvSpPr>
        <p:spPr>
          <a:xfrm>
            <a:off x="2148016" y="1759606"/>
            <a:ext cx="10258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5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Next LT Pro Regular" panose="020B0704020202020204" pitchFamily="34" charset="0"/>
                <a:ea typeface="+mj-ea"/>
                <a:cs typeface="+mj-cs"/>
              </a:rPr>
              <a:t>illkommen</a:t>
            </a:r>
            <a:endParaRPr lang="de-DE" sz="15000">
              <a:solidFill>
                <a:schemeClr val="tx1"/>
              </a:solidFill>
              <a:latin typeface="AvenirNext LT Pro Regular" panose="020B07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092FA-0848-84A7-BA9F-86DF3E9905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613" y="3920805"/>
            <a:ext cx="10561761" cy="968604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zur Veranstaltung</a:t>
            </a:r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57C66CD7-51CD-7800-7111-365159E40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853604" y="2189004"/>
            <a:ext cx="1353684" cy="14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017625B-3AF9-DC17-ADD9-D598E4CA9076}"/>
              </a:ext>
            </a:extLst>
          </p:cNvPr>
          <p:cNvSpPr txBox="1"/>
          <p:nvPr userDrawn="1"/>
        </p:nvSpPr>
        <p:spPr>
          <a:xfrm>
            <a:off x="3257551" y="1656635"/>
            <a:ext cx="10258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5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Next LT Pro Regular" panose="020B0704020202020204" pitchFamily="34" charset="0"/>
                <a:ea typeface="+mj-ea"/>
                <a:cs typeface="+mj-cs"/>
              </a:rPr>
              <a:t>elcome</a:t>
            </a:r>
            <a:endParaRPr lang="de-DE" sz="15000">
              <a:solidFill>
                <a:schemeClr val="tx1"/>
              </a:solidFill>
              <a:latin typeface="AvenirNext LT Pro Regular" panose="020B07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092FA-0848-84A7-BA9F-86DF3E9905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613" y="3817834"/>
            <a:ext cx="10561761" cy="968604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event</a:t>
            </a:r>
            <a:endParaRPr lang="de-DE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7B091CB3-EE6B-66E4-2685-F6885C719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1946331" y="2086033"/>
            <a:ext cx="1353684" cy="14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5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ener Text mit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79E8-0300-CF70-8C94-6B34D5C9D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5180" y="2213700"/>
            <a:ext cx="9442964" cy="1682009"/>
          </a:xfrm>
        </p:spPr>
        <p:txBody>
          <a:bodyPr lIns="0" anchor="t">
            <a:noAutofit/>
          </a:bodyPr>
          <a:lstStyle>
            <a:lvl1pPr algn="l">
              <a:defRPr sz="15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as eigenes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B2855BA7-952E-C785-4FBF-7060D7E96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702000" y="2368800"/>
            <a:ext cx="1358273" cy="14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86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702901"/>
            <a:ext cx="5163520" cy="3830374"/>
          </a:xfrm>
        </p:spPr>
        <p:txBody>
          <a:bodyPr tIns="0" rIns="0" bIns="0" anchor="t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01 Thema</a:t>
            </a:r>
            <a:br>
              <a:rPr lang="de-DE"/>
            </a:br>
            <a:r>
              <a:rPr lang="de-DE"/>
              <a:t>02 Thema</a:t>
            </a:r>
            <a:br>
              <a:rPr lang="de-DE"/>
            </a:br>
            <a:r>
              <a:rPr lang="de-DE"/>
              <a:t>03 Thema</a:t>
            </a:r>
            <a:br>
              <a:rPr lang="de-DE"/>
            </a:br>
            <a:r>
              <a:rPr lang="de-DE"/>
              <a:t>04 Thema</a:t>
            </a:r>
            <a:br>
              <a:rPr lang="de-DE"/>
            </a:br>
            <a:r>
              <a:rPr lang="de-DE"/>
              <a:t>05 Thema</a:t>
            </a:r>
            <a:br>
              <a:rPr lang="de-DE"/>
            </a:br>
            <a:r>
              <a:rPr lang="de-DE"/>
              <a:t>06 Thema</a:t>
            </a:r>
            <a:br>
              <a:rPr lang="de-DE"/>
            </a:br>
            <a:r>
              <a:rPr lang="de-DE"/>
              <a:t>07 Thema</a:t>
            </a:r>
            <a:br>
              <a:rPr lang="de-DE"/>
            </a:br>
            <a:r>
              <a:rPr lang="de-DE"/>
              <a:t>08 Thema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867589"/>
            <a:ext cx="5163520" cy="329386"/>
          </a:xfrm>
        </p:spPr>
        <p:txBody>
          <a:bodyPr wrap="square" bIns="0" anchor="t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DE"/>
              <a:t>Inhaltsverzeichnis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447F2320-7EDF-69FF-31EE-9F029B590D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4626" y="-587374"/>
            <a:ext cx="6488202" cy="7445374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tx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ein Bild oder Grafik</a:t>
            </a:r>
            <a:r>
              <a:rPr lang="de-DE"/>
              <a:t> einfügen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3445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754">
          <p15:clr>
            <a:srgbClr val="FBAE40"/>
          </p15:clr>
        </p15:guide>
        <p15:guide id="7" orient="horz" pos="1071">
          <p15:clr>
            <a:srgbClr val="FBAE40"/>
          </p15:clr>
        </p15:guide>
        <p15:guide id="8" pos="3522">
          <p15:clr>
            <a:srgbClr val="FBAE40"/>
          </p15:clr>
        </p15:guide>
        <p15:guide id="9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Viole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EFA2837-C0DA-DF13-E79A-9F34537AC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4351" y="6264979"/>
            <a:ext cx="370650" cy="2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18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733937"/>
            <a:ext cx="11160000" cy="871141"/>
          </a:xfrm>
        </p:spPr>
        <p:txBody>
          <a:bodyPr lIns="0" anchor="t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H1 Einzeilige Headline</a:t>
            </a:r>
          </a:p>
        </p:txBody>
      </p:sp>
    </p:spTree>
    <p:extLst>
      <p:ext uri="{BB962C8B-B14F-4D97-AF65-F5344CB8AC3E}">
        <p14:creationId xmlns:p14="http://schemas.microsoft.com/office/powerpoint/2010/main" val="636094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191688"/>
            <a:ext cx="11160000" cy="1980353"/>
          </a:xfrm>
        </p:spPr>
        <p:txBody>
          <a:bodyPr tIns="0" rIns="0" bIns="0" anchor="t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H1 Hier steht eine </a:t>
            </a:r>
            <a:br>
              <a:rPr lang="de-DE"/>
            </a:br>
            <a:r>
              <a:rPr lang="de-DE"/>
              <a:t>zweizeilige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582E2-BC3D-ADC3-8643-EF05055C59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240" y="4432066"/>
            <a:ext cx="11144760" cy="365125"/>
          </a:xfrm>
        </p:spPr>
        <p:txBody>
          <a:bodyPr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1232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Über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808893"/>
            <a:ext cx="9144000" cy="1241832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H2 Hier steht eine </a:t>
            </a:r>
            <a:br>
              <a:rPr lang="de-DE"/>
            </a:br>
            <a:r>
              <a:rPr lang="de-DE"/>
              <a:t>zweizeilige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260101"/>
            <a:ext cx="9144000" cy="3651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68119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el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3153614"/>
            <a:ext cx="11160000" cy="553758"/>
          </a:xfrm>
        </p:spPr>
        <p:txBody>
          <a:bodyPr anchor="ctr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Denn Gott hat uns nicht einen Geist der Ängstlichkeit gegeben, sondern den Geist der Kraft, der Liebe und der Besonnenheit.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DE8C49-B7C0-397C-A494-0ED83B4604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111856"/>
            <a:ext cx="11160000" cy="554038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it-IT" sz="2000" b="0"/>
              <a:t>2 Tim 1,7</a:t>
            </a:r>
            <a:endParaRPr lang="de-DE" sz="2000" b="0"/>
          </a:p>
        </p:txBody>
      </p:sp>
      <p:grpSp>
        <p:nvGrpSpPr>
          <p:cNvPr id="5" name="Grafik 132">
            <a:extLst>
              <a:ext uri="{FF2B5EF4-FFF2-40B4-BE49-F238E27FC236}">
                <a16:creationId xmlns:a16="http://schemas.microsoft.com/office/drawing/2014/main" id="{8B3A85FB-419A-A804-1796-12C5861CB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03351" y="1168421"/>
            <a:ext cx="385297" cy="396000"/>
            <a:chOff x="5587839" y="2402702"/>
            <a:chExt cx="274319" cy="281939"/>
          </a:xfrm>
          <a:solidFill>
            <a:schemeClr val="tx1"/>
          </a:solidFill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BA4137CB-D351-572B-51E7-D927FAA421F5}"/>
                </a:ext>
              </a:extLst>
            </p:cNvPr>
            <p:cNvSpPr/>
            <p:nvPr/>
          </p:nvSpPr>
          <p:spPr>
            <a:xfrm>
              <a:off x="5587839" y="2402702"/>
              <a:ext cx="274319" cy="216217"/>
            </a:xfrm>
            <a:custGeom>
              <a:avLst/>
              <a:gdLst>
                <a:gd name="connsiteX0" fmla="*/ 170498 w 274319"/>
                <a:gd name="connsiteY0" fmla="*/ 0 h 216217"/>
                <a:gd name="connsiteX1" fmla="*/ 137160 w 274319"/>
                <a:gd name="connsiteY1" fmla="*/ 15240 h 216217"/>
                <a:gd name="connsiteX2" fmla="*/ 103823 w 274319"/>
                <a:gd name="connsiteY2" fmla="*/ 0 h 216217"/>
                <a:gd name="connsiteX3" fmla="*/ 0 w 274319"/>
                <a:gd name="connsiteY3" fmla="*/ 0 h 216217"/>
                <a:gd name="connsiteX4" fmla="*/ 0 w 274319"/>
                <a:gd name="connsiteY4" fmla="*/ 216218 h 216217"/>
                <a:gd name="connsiteX5" fmla="*/ 95250 w 274319"/>
                <a:gd name="connsiteY5" fmla="*/ 216218 h 216217"/>
                <a:gd name="connsiteX6" fmla="*/ 95250 w 274319"/>
                <a:gd name="connsiteY6" fmla="*/ 197168 h 216217"/>
                <a:gd name="connsiteX7" fmla="*/ 19050 w 274319"/>
                <a:gd name="connsiteY7" fmla="*/ 197168 h 216217"/>
                <a:gd name="connsiteX8" fmla="*/ 19050 w 274319"/>
                <a:gd name="connsiteY8" fmla="*/ 19050 h 216217"/>
                <a:gd name="connsiteX9" fmla="*/ 104775 w 274319"/>
                <a:gd name="connsiteY9" fmla="*/ 19050 h 216217"/>
                <a:gd name="connsiteX10" fmla="*/ 127635 w 274319"/>
                <a:gd name="connsiteY10" fmla="*/ 41910 h 216217"/>
                <a:gd name="connsiteX11" fmla="*/ 127635 w 274319"/>
                <a:gd name="connsiteY11" fmla="*/ 116205 h 216217"/>
                <a:gd name="connsiteX12" fmla="*/ 146685 w 274319"/>
                <a:gd name="connsiteY12" fmla="*/ 116205 h 216217"/>
                <a:gd name="connsiteX13" fmla="*/ 146685 w 274319"/>
                <a:gd name="connsiteY13" fmla="*/ 41910 h 216217"/>
                <a:gd name="connsiteX14" fmla="*/ 169545 w 274319"/>
                <a:gd name="connsiteY14" fmla="*/ 19050 h 216217"/>
                <a:gd name="connsiteX15" fmla="*/ 255270 w 274319"/>
                <a:gd name="connsiteY15" fmla="*/ 19050 h 216217"/>
                <a:gd name="connsiteX16" fmla="*/ 255270 w 274319"/>
                <a:gd name="connsiteY16" fmla="*/ 139065 h 216217"/>
                <a:gd name="connsiteX17" fmla="*/ 274320 w 274319"/>
                <a:gd name="connsiteY17" fmla="*/ 139065 h 216217"/>
                <a:gd name="connsiteX18" fmla="*/ 274320 w 274319"/>
                <a:gd name="connsiteY18" fmla="*/ 0 h 216217"/>
                <a:gd name="connsiteX19" fmla="*/ 170498 w 274319"/>
                <a:gd name="connsiteY19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319" h="216217">
                  <a:moveTo>
                    <a:pt x="170498" y="0"/>
                  </a:moveTo>
                  <a:cubicBezTo>
                    <a:pt x="157163" y="0"/>
                    <a:pt x="145733" y="5715"/>
                    <a:pt x="137160" y="15240"/>
                  </a:cubicBezTo>
                  <a:cubicBezTo>
                    <a:pt x="129540" y="5715"/>
                    <a:pt x="117158" y="0"/>
                    <a:pt x="103823" y="0"/>
                  </a:cubicBezTo>
                  <a:lnTo>
                    <a:pt x="0" y="0"/>
                  </a:lnTo>
                  <a:lnTo>
                    <a:pt x="0" y="216218"/>
                  </a:lnTo>
                  <a:lnTo>
                    <a:pt x="95250" y="216218"/>
                  </a:lnTo>
                  <a:lnTo>
                    <a:pt x="95250" y="197168"/>
                  </a:lnTo>
                  <a:lnTo>
                    <a:pt x="19050" y="197168"/>
                  </a:lnTo>
                  <a:lnTo>
                    <a:pt x="19050" y="19050"/>
                  </a:lnTo>
                  <a:lnTo>
                    <a:pt x="104775" y="19050"/>
                  </a:lnTo>
                  <a:cubicBezTo>
                    <a:pt x="117158" y="19050"/>
                    <a:pt x="127635" y="29528"/>
                    <a:pt x="127635" y="41910"/>
                  </a:cubicBezTo>
                  <a:lnTo>
                    <a:pt x="127635" y="116205"/>
                  </a:lnTo>
                  <a:lnTo>
                    <a:pt x="146685" y="116205"/>
                  </a:lnTo>
                  <a:lnTo>
                    <a:pt x="146685" y="41910"/>
                  </a:lnTo>
                  <a:cubicBezTo>
                    <a:pt x="146685" y="29528"/>
                    <a:pt x="157163" y="19050"/>
                    <a:pt x="169545" y="19050"/>
                  </a:cubicBezTo>
                  <a:lnTo>
                    <a:pt x="255270" y="19050"/>
                  </a:lnTo>
                  <a:lnTo>
                    <a:pt x="255270" y="139065"/>
                  </a:lnTo>
                  <a:lnTo>
                    <a:pt x="274320" y="139065"/>
                  </a:lnTo>
                  <a:lnTo>
                    <a:pt x="274320" y="0"/>
                  </a:lnTo>
                  <a:lnTo>
                    <a:pt x="1704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DF9A1046-9367-FA4A-6F71-C368A9F4AAA8}"/>
                </a:ext>
              </a:extLst>
            </p:cNvPr>
            <p:cNvSpPr/>
            <p:nvPr/>
          </p:nvSpPr>
          <p:spPr>
            <a:xfrm>
              <a:off x="5709758" y="2534147"/>
              <a:ext cx="149542" cy="150494"/>
            </a:xfrm>
            <a:custGeom>
              <a:avLst/>
              <a:gdLst>
                <a:gd name="connsiteX0" fmla="*/ 117158 w 149542"/>
                <a:gd name="connsiteY0" fmla="*/ 101917 h 150494"/>
                <a:gd name="connsiteX1" fmla="*/ 129540 w 149542"/>
                <a:gd name="connsiteY1" fmla="*/ 64770 h 150494"/>
                <a:gd name="connsiteX2" fmla="*/ 64770 w 149542"/>
                <a:gd name="connsiteY2" fmla="*/ 0 h 150494"/>
                <a:gd name="connsiteX3" fmla="*/ 0 w 149542"/>
                <a:gd name="connsiteY3" fmla="*/ 64770 h 150494"/>
                <a:gd name="connsiteX4" fmla="*/ 64770 w 149542"/>
                <a:gd name="connsiteY4" fmla="*/ 129540 h 150494"/>
                <a:gd name="connsiteX5" fmla="*/ 101918 w 149542"/>
                <a:gd name="connsiteY5" fmla="*/ 117157 h 150494"/>
                <a:gd name="connsiteX6" fmla="*/ 102870 w 149542"/>
                <a:gd name="connsiteY6" fmla="*/ 117157 h 150494"/>
                <a:gd name="connsiteX7" fmla="*/ 136208 w 149542"/>
                <a:gd name="connsiteY7" fmla="*/ 150495 h 150494"/>
                <a:gd name="connsiteX8" fmla="*/ 149543 w 149542"/>
                <a:gd name="connsiteY8" fmla="*/ 137160 h 150494"/>
                <a:gd name="connsiteX9" fmla="*/ 116205 w 149542"/>
                <a:gd name="connsiteY9" fmla="*/ 103823 h 150494"/>
                <a:gd name="connsiteX10" fmla="*/ 117158 w 149542"/>
                <a:gd name="connsiteY10" fmla="*/ 101917 h 150494"/>
                <a:gd name="connsiteX11" fmla="*/ 19050 w 149542"/>
                <a:gd name="connsiteY11" fmla="*/ 64770 h 150494"/>
                <a:gd name="connsiteX12" fmla="*/ 64770 w 149542"/>
                <a:gd name="connsiteY12" fmla="*/ 19050 h 150494"/>
                <a:gd name="connsiteX13" fmla="*/ 110490 w 149542"/>
                <a:gd name="connsiteY13" fmla="*/ 64770 h 150494"/>
                <a:gd name="connsiteX14" fmla="*/ 64770 w 149542"/>
                <a:gd name="connsiteY14" fmla="*/ 110490 h 150494"/>
                <a:gd name="connsiteX15" fmla="*/ 19050 w 149542"/>
                <a:gd name="connsiteY15" fmla="*/ 64770 h 15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542" h="150494">
                  <a:moveTo>
                    <a:pt x="117158" y="101917"/>
                  </a:moveTo>
                  <a:cubicBezTo>
                    <a:pt x="124778" y="91440"/>
                    <a:pt x="129540" y="78105"/>
                    <a:pt x="129540" y="64770"/>
                  </a:cubicBezTo>
                  <a:cubicBezTo>
                    <a:pt x="129540" y="29528"/>
                    <a:pt x="100013" y="0"/>
                    <a:pt x="64770" y="0"/>
                  </a:cubicBezTo>
                  <a:cubicBezTo>
                    <a:pt x="29528" y="0"/>
                    <a:pt x="0" y="29528"/>
                    <a:pt x="0" y="64770"/>
                  </a:cubicBezTo>
                  <a:cubicBezTo>
                    <a:pt x="0" y="100013"/>
                    <a:pt x="29528" y="129540"/>
                    <a:pt x="64770" y="129540"/>
                  </a:cubicBezTo>
                  <a:cubicBezTo>
                    <a:pt x="100013" y="129540"/>
                    <a:pt x="91440" y="124778"/>
                    <a:pt x="101918" y="117157"/>
                  </a:cubicBezTo>
                  <a:lnTo>
                    <a:pt x="102870" y="117157"/>
                  </a:lnTo>
                  <a:cubicBezTo>
                    <a:pt x="102870" y="117157"/>
                    <a:pt x="136208" y="150495"/>
                    <a:pt x="136208" y="150495"/>
                  </a:cubicBezTo>
                  <a:lnTo>
                    <a:pt x="149543" y="137160"/>
                  </a:lnTo>
                  <a:lnTo>
                    <a:pt x="116205" y="103823"/>
                  </a:lnTo>
                  <a:cubicBezTo>
                    <a:pt x="116205" y="103823"/>
                    <a:pt x="116205" y="102870"/>
                    <a:pt x="117158" y="101917"/>
                  </a:cubicBezTo>
                  <a:close/>
                  <a:moveTo>
                    <a:pt x="19050" y="64770"/>
                  </a:moveTo>
                  <a:cubicBezTo>
                    <a:pt x="19050" y="40005"/>
                    <a:pt x="40005" y="19050"/>
                    <a:pt x="64770" y="19050"/>
                  </a:cubicBezTo>
                  <a:cubicBezTo>
                    <a:pt x="89535" y="19050"/>
                    <a:pt x="110490" y="40005"/>
                    <a:pt x="110490" y="64770"/>
                  </a:cubicBezTo>
                  <a:cubicBezTo>
                    <a:pt x="110490" y="89535"/>
                    <a:pt x="89535" y="110490"/>
                    <a:pt x="64770" y="110490"/>
                  </a:cubicBezTo>
                  <a:cubicBezTo>
                    <a:pt x="40005" y="110490"/>
                    <a:pt x="19050" y="89535"/>
                    <a:pt x="19050" y="64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5069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chbl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7221" y="1391920"/>
            <a:ext cx="3897882" cy="3677920"/>
          </a:xfrm>
        </p:spPr>
        <p:txBody>
          <a:bodyPr anchor="ctr">
            <a:no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Wenn wir wollen, dass alles so bleibt, wie es ist, müssen wir alles ändern.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B38859-FF28-9C8A-34D1-6E71C29B4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5079" y="793856"/>
            <a:ext cx="2277201" cy="2254144"/>
          </a:xfrm>
        </p:spPr>
        <p:txBody>
          <a:bodyPr>
            <a:normAutofit/>
          </a:bodyPr>
          <a:lstStyle>
            <a:lvl1pPr algn="l">
              <a:defRPr sz="1600"/>
            </a:lvl1pPr>
          </a:lstStyle>
          <a:p>
            <a:r>
              <a:rPr lang="it-IT" sz="2000" b="0"/>
              <a:t>Giuseppe Tomasi di Lampedusa, </a:t>
            </a:r>
            <a:r>
              <a:rPr lang="it-IT" sz="2000" b="0" err="1"/>
              <a:t>Schriftsteller</a:t>
            </a:r>
            <a:endParaRPr lang="it-IT" sz="2000" b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74878B-A5DE-A458-6C85-408F8215B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5030" y="508001"/>
            <a:ext cx="5922264" cy="59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2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3153614"/>
            <a:ext cx="11160000" cy="553758"/>
          </a:xfrm>
        </p:spPr>
        <p:txBody>
          <a:bodyPr anchor="ctr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Wenn wir wollen, </a:t>
            </a:r>
            <a:br>
              <a:rPr lang="de-DE"/>
            </a:br>
            <a:r>
              <a:rPr lang="de-DE"/>
              <a:t>dass alles so bleibt, wie es ist, </a:t>
            </a:r>
            <a:br>
              <a:rPr lang="de-DE"/>
            </a:br>
            <a:r>
              <a:rPr lang="de-DE"/>
              <a:t>müssen wir alles ändern.</a:t>
            </a:r>
          </a:p>
        </p:txBody>
      </p:sp>
      <p:sp>
        <p:nvSpPr>
          <p:cNvPr id="12" name="Grafik 17">
            <a:extLst>
              <a:ext uri="{FF2B5EF4-FFF2-40B4-BE49-F238E27FC236}">
                <a16:creationId xmlns:a16="http://schemas.microsoft.com/office/drawing/2014/main" id="{B3E28283-A979-714A-D04B-2D7EF81FE0C5}"/>
              </a:ext>
            </a:extLst>
          </p:cNvPr>
          <p:cNvSpPr/>
          <p:nvPr userDrawn="1"/>
        </p:nvSpPr>
        <p:spPr>
          <a:xfrm>
            <a:off x="5910831" y="1153355"/>
            <a:ext cx="370338" cy="370422"/>
          </a:xfrm>
          <a:custGeom>
            <a:avLst/>
            <a:gdLst>
              <a:gd name="connsiteX0" fmla="*/ 175019 w 370338"/>
              <a:gd name="connsiteY0" fmla="*/ 334 h 370422"/>
              <a:gd name="connsiteX1" fmla="*/ 96409 w 370338"/>
              <a:gd name="connsiteY1" fmla="*/ 22720 h 370422"/>
              <a:gd name="connsiteX2" fmla="*/ 12869 w 370338"/>
              <a:gd name="connsiteY2" fmla="*/ 117440 h 370422"/>
              <a:gd name="connsiteX3" fmla="*/ 852 w 370338"/>
              <a:gd name="connsiteY3" fmla="*/ 203256 h 370422"/>
              <a:gd name="connsiteX4" fmla="*/ 17128 w 370338"/>
              <a:gd name="connsiteY4" fmla="*/ 263100 h 370422"/>
              <a:gd name="connsiteX5" fmla="*/ 19767 w 370338"/>
              <a:gd name="connsiteY5" fmla="*/ 268818 h 370422"/>
              <a:gd name="connsiteX6" fmla="*/ 12621 w 370338"/>
              <a:gd name="connsiteY6" fmla="*/ 316708 h 370422"/>
              <a:gd name="connsiteX7" fmla="*/ 5614 w 370338"/>
              <a:gd name="connsiteY7" fmla="*/ 364739 h 370422"/>
              <a:gd name="connsiteX8" fmla="*/ 53945 w 370338"/>
              <a:gd name="connsiteY8" fmla="*/ 357912 h 370422"/>
              <a:gd name="connsiteX9" fmla="*/ 102136 w 370338"/>
              <a:gd name="connsiteY9" fmla="*/ 350944 h 370422"/>
              <a:gd name="connsiteX10" fmla="*/ 107221 w 370338"/>
              <a:gd name="connsiteY10" fmla="*/ 353268 h 370422"/>
              <a:gd name="connsiteX11" fmla="*/ 136789 w 370338"/>
              <a:gd name="connsiteY11" fmla="*/ 364090 h 370422"/>
              <a:gd name="connsiteX12" fmla="*/ 233910 w 370338"/>
              <a:gd name="connsiteY12" fmla="*/ 363917 h 370422"/>
              <a:gd name="connsiteX13" fmla="*/ 343098 w 370338"/>
              <a:gd name="connsiteY13" fmla="*/ 282032 h 370422"/>
              <a:gd name="connsiteX14" fmla="*/ 367527 w 370338"/>
              <a:gd name="connsiteY14" fmla="*/ 217818 h 370422"/>
              <a:gd name="connsiteX15" fmla="*/ 363868 w 370338"/>
              <a:gd name="connsiteY15" fmla="*/ 136516 h 370422"/>
              <a:gd name="connsiteX16" fmla="*/ 281989 w 370338"/>
              <a:gd name="connsiteY16" fmla="*/ 27333 h 370422"/>
              <a:gd name="connsiteX17" fmla="*/ 245399 w 370338"/>
              <a:gd name="connsiteY17" fmla="*/ 10159 h 370422"/>
              <a:gd name="connsiteX18" fmla="*/ 194228 w 370338"/>
              <a:gd name="connsiteY18" fmla="*/ 305 h 370422"/>
              <a:gd name="connsiteX19" fmla="*/ 175019 w 370338"/>
              <a:gd name="connsiteY19" fmla="*/ 334 h 370422"/>
              <a:gd name="connsiteX20" fmla="*/ 174831 w 370338"/>
              <a:gd name="connsiteY20" fmla="*/ 25565 h 370422"/>
              <a:gd name="connsiteX21" fmla="*/ 73556 w 370338"/>
              <a:gd name="connsiteY21" fmla="*/ 70724 h 370422"/>
              <a:gd name="connsiteX22" fmla="*/ 28921 w 370338"/>
              <a:gd name="connsiteY22" fmla="*/ 219641 h 370422"/>
              <a:gd name="connsiteX23" fmla="*/ 42519 w 370338"/>
              <a:gd name="connsiteY23" fmla="*/ 257485 h 370422"/>
              <a:gd name="connsiteX24" fmla="*/ 45922 w 370338"/>
              <a:gd name="connsiteY24" fmla="*/ 264382 h 370422"/>
              <a:gd name="connsiteX25" fmla="*/ 40651 w 370338"/>
              <a:gd name="connsiteY25" fmla="*/ 299670 h 370422"/>
              <a:gd name="connsiteX26" fmla="*/ 35437 w 370338"/>
              <a:gd name="connsiteY26" fmla="*/ 335033 h 370422"/>
              <a:gd name="connsiteX27" fmla="*/ 70510 w 370338"/>
              <a:gd name="connsiteY27" fmla="*/ 330044 h 370422"/>
              <a:gd name="connsiteX28" fmla="*/ 106204 w 370338"/>
              <a:gd name="connsiteY28" fmla="*/ 324978 h 370422"/>
              <a:gd name="connsiteX29" fmla="*/ 113360 w 370338"/>
              <a:gd name="connsiteY29" fmla="*/ 328141 h 370422"/>
              <a:gd name="connsiteX30" fmla="*/ 131516 w 370338"/>
              <a:gd name="connsiteY30" fmla="*/ 335959 h 370422"/>
              <a:gd name="connsiteX31" fmla="*/ 220406 w 370338"/>
              <a:gd name="connsiteY31" fmla="*/ 341316 h 370422"/>
              <a:gd name="connsiteX32" fmla="*/ 313267 w 370338"/>
              <a:gd name="connsiteY32" fmla="*/ 281079 h 370422"/>
              <a:gd name="connsiteX33" fmla="*/ 341267 w 370338"/>
              <a:gd name="connsiteY33" fmla="*/ 150020 h 370422"/>
              <a:gd name="connsiteX34" fmla="*/ 280181 w 370338"/>
              <a:gd name="connsiteY34" fmla="*/ 56503 h 370422"/>
              <a:gd name="connsiteX35" fmla="*/ 174831 w 370338"/>
              <a:gd name="connsiteY35" fmla="*/ 25565 h 370422"/>
              <a:gd name="connsiteX36" fmla="*/ 110611 w 370338"/>
              <a:gd name="connsiteY36" fmla="*/ 150020 h 370422"/>
              <a:gd name="connsiteX37" fmla="*/ 110611 w 370338"/>
              <a:gd name="connsiteY37" fmla="*/ 162638 h 370422"/>
              <a:gd name="connsiteX38" fmla="*/ 127937 w 370338"/>
              <a:gd name="connsiteY38" fmla="*/ 162638 h 370422"/>
              <a:gd name="connsiteX39" fmla="*/ 145263 w 370338"/>
              <a:gd name="connsiteY39" fmla="*/ 162638 h 370422"/>
              <a:gd name="connsiteX40" fmla="*/ 145256 w 370338"/>
              <a:gd name="connsiteY40" fmla="*/ 179870 h 370422"/>
              <a:gd name="connsiteX41" fmla="*/ 144872 w 370338"/>
              <a:gd name="connsiteY41" fmla="*/ 199738 h 370422"/>
              <a:gd name="connsiteX42" fmla="*/ 131125 w 370338"/>
              <a:gd name="connsiteY42" fmla="*/ 215169 h 370422"/>
              <a:gd name="connsiteX43" fmla="*/ 127670 w 370338"/>
              <a:gd name="connsiteY43" fmla="*/ 215746 h 370422"/>
              <a:gd name="connsiteX44" fmla="*/ 126431 w 370338"/>
              <a:gd name="connsiteY44" fmla="*/ 215746 h 370422"/>
              <a:gd name="connsiteX45" fmla="*/ 126431 w 370338"/>
              <a:gd name="connsiteY45" fmla="*/ 228364 h 370422"/>
              <a:gd name="connsiteX46" fmla="*/ 126431 w 370338"/>
              <a:gd name="connsiteY46" fmla="*/ 240982 h 370422"/>
              <a:gd name="connsiteX47" fmla="*/ 128031 w 370338"/>
              <a:gd name="connsiteY47" fmla="*/ 240981 h 370422"/>
              <a:gd name="connsiteX48" fmla="*/ 145452 w 370338"/>
              <a:gd name="connsiteY48" fmla="*/ 236565 h 370422"/>
              <a:gd name="connsiteX49" fmla="*/ 168976 w 370338"/>
              <a:gd name="connsiteY49" fmla="*/ 207523 h 370422"/>
              <a:gd name="connsiteX50" fmla="*/ 170493 w 370338"/>
              <a:gd name="connsiteY50" fmla="*/ 166499 h 370422"/>
              <a:gd name="connsiteX51" fmla="*/ 170499 w 370338"/>
              <a:gd name="connsiteY51" fmla="*/ 137402 h 370422"/>
              <a:gd name="connsiteX52" fmla="*/ 140555 w 370338"/>
              <a:gd name="connsiteY52" fmla="*/ 137402 h 370422"/>
              <a:gd name="connsiteX53" fmla="*/ 110611 w 370338"/>
              <a:gd name="connsiteY53" fmla="*/ 137402 h 370422"/>
              <a:gd name="connsiteX54" fmla="*/ 110611 w 370338"/>
              <a:gd name="connsiteY54" fmla="*/ 150020 h 370422"/>
              <a:gd name="connsiteX55" fmla="*/ 189044 w 370338"/>
              <a:gd name="connsiteY55" fmla="*/ 149926 h 370422"/>
              <a:gd name="connsiteX56" fmla="*/ 189144 w 370338"/>
              <a:gd name="connsiteY56" fmla="*/ 162450 h 370422"/>
              <a:gd name="connsiteX57" fmla="*/ 206375 w 370338"/>
              <a:gd name="connsiteY57" fmla="*/ 162548 h 370422"/>
              <a:gd name="connsiteX58" fmla="*/ 223607 w 370338"/>
              <a:gd name="connsiteY58" fmla="*/ 162646 h 370422"/>
              <a:gd name="connsiteX59" fmla="*/ 223601 w 370338"/>
              <a:gd name="connsiteY59" fmla="*/ 180815 h 370422"/>
              <a:gd name="connsiteX60" fmla="*/ 221540 w 370338"/>
              <a:gd name="connsiteY60" fmla="*/ 205569 h 370422"/>
              <a:gd name="connsiteX61" fmla="*/ 213890 w 370338"/>
              <a:gd name="connsiteY61" fmla="*/ 213416 h 370422"/>
              <a:gd name="connsiteX62" fmla="*/ 206014 w 370338"/>
              <a:gd name="connsiteY62" fmla="*/ 215746 h 370422"/>
              <a:gd name="connsiteX63" fmla="*/ 204775 w 370338"/>
              <a:gd name="connsiteY63" fmla="*/ 215746 h 370422"/>
              <a:gd name="connsiteX64" fmla="*/ 204775 w 370338"/>
              <a:gd name="connsiteY64" fmla="*/ 228364 h 370422"/>
              <a:gd name="connsiteX65" fmla="*/ 204775 w 370338"/>
              <a:gd name="connsiteY65" fmla="*/ 240982 h 370422"/>
              <a:gd name="connsiteX66" fmla="*/ 206375 w 370338"/>
              <a:gd name="connsiteY66" fmla="*/ 240980 h 370422"/>
              <a:gd name="connsiteX67" fmla="*/ 221337 w 370338"/>
              <a:gd name="connsiteY67" fmla="*/ 237695 h 370422"/>
              <a:gd name="connsiteX68" fmla="*/ 246754 w 370338"/>
              <a:gd name="connsiteY68" fmla="*/ 210096 h 370422"/>
              <a:gd name="connsiteX69" fmla="*/ 248836 w 370338"/>
              <a:gd name="connsiteY69" fmla="*/ 168194 h 370422"/>
              <a:gd name="connsiteX70" fmla="*/ 248843 w 370338"/>
              <a:gd name="connsiteY70" fmla="*/ 137402 h 370422"/>
              <a:gd name="connsiteX71" fmla="*/ 218894 w 370338"/>
              <a:gd name="connsiteY71" fmla="*/ 137402 h 370422"/>
              <a:gd name="connsiteX72" fmla="*/ 188945 w 370338"/>
              <a:gd name="connsiteY72" fmla="*/ 137402 h 370422"/>
              <a:gd name="connsiteX73" fmla="*/ 189044 w 370338"/>
              <a:gd name="connsiteY73" fmla="*/ 149926 h 37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0338" h="370422">
                <a:moveTo>
                  <a:pt x="175019" y="334"/>
                </a:moveTo>
                <a:cubicBezTo>
                  <a:pt x="147850" y="1719"/>
                  <a:pt x="120718" y="9445"/>
                  <a:pt x="96409" y="22720"/>
                </a:cubicBezTo>
                <a:cubicBezTo>
                  <a:pt x="58362" y="43497"/>
                  <a:pt x="28460" y="77400"/>
                  <a:pt x="12869" y="117440"/>
                </a:cubicBezTo>
                <a:cubicBezTo>
                  <a:pt x="2020" y="145298"/>
                  <a:pt x="-1907" y="173344"/>
                  <a:pt x="852" y="203256"/>
                </a:cubicBezTo>
                <a:cubicBezTo>
                  <a:pt x="2753" y="223869"/>
                  <a:pt x="8104" y="243546"/>
                  <a:pt x="17128" y="263100"/>
                </a:cubicBezTo>
                <a:lnTo>
                  <a:pt x="19767" y="268818"/>
                </a:lnTo>
                <a:lnTo>
                  <a:pt x="12621" y="316708"/>
                </a:lnTo>
                <a:cubicBezTo>
                  <a:pt x="8691" y="343049"/>
                  <a:pt x="5538" y="364663"/>
                  <a:pt x="5614" y="364739"/>
                </a:cubicBezTo>
                <a:cubicBezTo>
                  <a:pt x="5691" y="364816"/>
                  <a:pt x="27440" y="361744"/>
                  <a:pt x="53945" y="357912"/>
                </a:cubicBezTo>
                <a:lnTo>
                  <a:pt x="102136" y="350944"/>
                </a:lnTo>
                <a:lnTo>
                  <a:pt x="107221" y="353268"/>
                </a:lnTo>
                <a:cubicBezTo>
                  <a:pt x="117389" y="357913"/>
                  <a:pt x="127148" y="361485"/>
                  <a:pt x="136789" y="364090"/>
                </a:cubicBezTo>
                <a:cubicBezTo>
                  <a:pt x="168246" y="372593"/>
                  <a:pt x="202525" y="372531"/>
                  <a:pt x="233910" y="363917"/>
                </a:cubicBezTo>
                <a:cubicBezTo>
                  <a:pt x="279407" y="351430"/>
                  <a:pt x="318310" y="322255"/>
                  <a:pt x="343098" y="282032"/>
                </a:cubicBezTo>
                <a:cubicBezTo>
                  <a:pt x="354723" y="263168"/>
                  <a:pt x="363674" y="239639"/>
                  <a:pt x="367527" y="217818"/>
                </a:cubicBezTo>
                <a:cubicBezTo>
                  <a:pt x="372269" y="190956"/>
                  <a:pt x="370987" y="162452"/>
                  <a:pt x="363868" y="136516"/>
                </a:cubicBezTo>
                <a:cubicBezTo>
                  <a:pt x="351382" y="91023"/>
                  <a:pt x="322184" y="52088"/>
                  <a:pt x="281989" y="27333"/>
                </a:cubicBezTo>
                <a:cubicBezTo>
                  <a:pt x="271155" y="20661"/>
                  <a:pt x="257865" y="14423"/>
                  <a:pt x="245399" y="10159"/>
                </a:cubicBezTo>
                <a:cubicBezTo>
                  <a:pt x="227854" y="4159"/>
                  <a:pt x="212733" y="1247"/>
                  <a:pt x="194228" y="305"/>
                </a:cubicBezTo>
                <a:cubicBezTo>
                  <a:pt x="186120" y="-108"/>
                  <a:pt x="183614" y="-104"/>
                  <a:pt x="175019" y="334"/>
                </a:cubicBezTo>
                <a:moveTo>
                  <a:pt x="174831" y="25565"/>
                </a:moveTo>
                <a:cubicBezTo>
                  <a:pt x="136609" y="28069"/>
                  <a:pt x="101051" y="43925"/>
                  <a:pt x="73556" y="70724"/>
                </a:cubicBezTo>
                <a:cubicBezTo>
                  <a:pt x="33864" y="109410"/>
                  <a:pt x="17070" y="165439"/>
                  <a:pt x="28921" y="219641"/>
                </a:cubicBezTo>
                <a:cubicBezTo>
                  <a:pt x="31798" y="232804"/>
                  <a:pt x="35698" y="243658"/>
                  <a:pt x="42519" y="257485"/>
                </a:cubicBezTo>
                <a:lnTo>
                  <a:pt x="45922" y="264382"/>
                </a:lnTo>
                <a:lnTo>
                  <a:pt x="40651" y="299670"/>
                </a:lnTo>
                <a:cubicBezTo>
                  <a:pt x="37752" y="319078"/>
                  <a:pt x="35405" y="334991"/>
                  <a:pt x="35437" y="335033"/>
                </a:cubicBezTo>
                <a:cubicBezTo>
                  <a:pt x="35468" y="335074"/>
                  <a:pt x="51251" y="332829"/>
                  <a:pt x="70510" y="330044"/>
                </a:cubicBezTo>
                <a:cubicBezTo>
                  <a:pt x="89769" y="327261"/>
                  <a:pt x="105831" y="324981"/>
                  <a:pt x="106204" y="324978"/>
                </a:cubicBezTo>
                <a:cubicBezTo>
                  <a:pt x="106576" y="324977"/>
                  <a:pt x="109796" y="326401"/>
                  <a:pt x="113360" y="328141"/>
                </a:cubicBezTo>
                <a:cubicBezTo>
                  <a:pt x="120600" y="331679"/>
                  <a:pt x="125390" y="333741"/>
                  <a:pt x="131516" y="335959"/>
                </a:cubicBezTo>
                <a:cubicBezTo>
                  <a:pt x="159287" y="346013"/>
                  <a:pt x="191342" y="347946"/>
                  <a:pt x="220406" y="341316"/>
                </a:cubicBezTo>
                <a:cubicBezTo>
                  <a:pt x="257663" y="332818"/>
                  <a:pt x="290217" y="311701"/>
                  <a:pt x="313267" y="281079"/>
                </a:cubicBezTo>
                <a:cubicBezTo>
                  <a:pt x="341205" y="243965"/>
                  <a:pt x="351591" y="195352"/>
                  <a:pt x="341267" y="150020"/>
                </a:cubicBezTo>
                <a:cubicBezTo>
                  <a:pt x="332715" y="112470"/>
                  <a:pt x="311265" y="79634"/>
                  <a:pt x="280181" y="56503"/>
                </a:cubicBezTo>
                <a:cubicBezTo>
                  <a:pt x="250336" y="34297"/>
                  <a:pt x="212253" y="23113"/>
                  <a:pt x="174831" y="25565"/>
                </a:cubicBezTo>
                <a:moveTo>
                  <a:pt x="110611" y="150020"/>
                </a:moveTo>
                <a:lnTo>
                  <a:pt x="110611" y="162638"/>
                </a:lnTo>
                <a:lnTo>
                  <a:pt x="127937" y="162638"/>
                </a:lnTo>
                <a:lnTo>
                  <a:pt x="145263" y="162638"/>
                </a:lnTo>
                <a:lnTo>
                  <a:pt x="145256" y="179870"/>
                </a:lnTo>
                <a:cubicBezTo>
                  <a:pt x="145252" y="189348"/>
                  <a:pt x="145079" y="198288"/>
                  <a:pt x="144872" y="199738"/>
                </a:cubicBezTo>
                <a:cubicBezTo>
                  <a:pt x="143836" y="206979"/>
                  <a:pt x="138177" y="213332"/>
                  <a:pt x="131125" y="215169"/>
                </a:cubicBezTo>
                <a:cubicBezTo>
                  <a:pt x="129906" y="215486"/>
                  <a:pt x="128352" y="215746"/>
                  <a:pt x="127670" y="215746"/>
                </a:cubicBezTo>
                <a:lnTo>
                  <a:pt x="126431" y="215746"/>
                </a:lnTo>
                <a:lnTo>
                  <a:pt x="126431" y="228364"/>
                </a:lnTo>
                <a:lnTo>
                  <a:pt x="126431" y="240982"/>
                </a:lnTo>
                <a:lnTo>
                  <a:pt x="128031" y="240981"/>
                </a:lnTo>
                <a:cubicBezTo>
                  <a:pt x="132648" y="240976"/>
                  <a:pt x="140697" y="238936"/>
                  <a:pt x="145452" y="236565"/>
                </a:cubicBezTo>
                <a:cubicBezTo>
                  <a:pt x="157449" y="230583"/>
                  <a:pt x="165684" y="220416"/>
                  <a:pt x="168976" y="207523"/>
                </a:cubicBezTo>
                <a:cubicBezTo>
                  <a:pt x="170276" y="202434"/>
                  <a:pt x="170487" y="196716"/>
                  <a:pt x="170493" y="166499"/>
                </a:cubicBezTo>
                <a:lnTo>
                  <a:pt x="170499" y="137402"/>
                </a:lnTo>
                <a:lnTo>
                  <a:pt x="140555" y="137402"/>
                </a:lnTo>
                <a:lnTo>
                  <a:pt x="110611" y="137402"/>
                </a:lnTo>
                <a:lnTo>
                  <a:pt x="110611" y="150020"/>
                </a:lnTo>
                <a:moveTo>
                  <a:pt x="189044" y="149926"/>
                </a:moveTo>
                <a:lnTo>
                  <a:pt x="189144" y="162450"/>
                </a:lnTo>
                <a:lnTo>
                  <a:pt x="206375" y="162548"/>
                </a:lnTo>
                <a:lnTo>
                  <a:pt x="223607" y="162646"/>
                </a:lnTo>
                <a:lnTo>
                  <a:pt x="223601" y="180815"/>
                </a:lnTo>
                <a:cubicBezTo>
                  <a:pt x="223596" y="200445"/>
                  <a:pt x="223489" y="201721"/>
                  <a:pt x="221540" y="205569"/>
                </a:cubicBezTo>
                <a:cubicBezTo>
                  <a:pt x="220187" y="208237"/>
                  <a:pt x="216491" y="212030"/>
                  <a:pt x="213890" y="213416"/>
                </a:cubicBezTo>
                <a:cubicBezTo>
                  <a:pt x="211470" y="214705"/>
                  <a:pt x="207952" y="215746"/>
                  <a:pt x="206014" y="215746"/>
                </a:cubicBezTo>
                <a:lnTo>
                  <a:pt x="204775" y="215746"/>
                </a:lnTo>
                <a:lnTo>
                  <a:pt x="204775" y="228364"/>
                </a:lnTo>
                <a:lnTo>
                  <a:pt x="204775" y="240982"/>
                </a:lnTo>
                <a:lnTo>
                  <a:pt x="206375" y="240980"/>
                </a:lnTo>
                <a:cubicBezTo>
                  <a:pt x="210221" y="240972"/>
                  <a:pt x="216750" y="239539"/>
                  <a:pt x="221337" y="237695"/>
                </a:cubicBezTo>
                <a:cubicBezTo>
                  <a:pt x="233358" y="232861"/>
                  <a:pt x="242783" y="222628"/>
                  <a:pt x="246754" y="210096"/>
                </a:cubicBezTo>
                <a:cubicBezTo>
                  <a:pt x="248716" y="203902"/>
                  <a:pt x="248828" y="201667"/>
                  <a:pt x="248836" y="168194"/>
                </a:cubicBezTo>
                <a:lnTo>
                  <a:pt x="248843" y="137402"/>
                </a:lnTo>
                <a:lnTo>
                  <a:pt x="218894" y="137402"/>
                </a:lnTo>
                <a:lnTo>
                  <a:pt x="188945" y="137402"/>
                </a:lnTo>
                <a:lnTo>
                  <a:pt x="189044" y="149926"/>
                </a:ln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B38859-FF28-9C8A-34D1-6E71C29B4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5111856"/>
            <a:ext cx="11160000" cy="554038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it-IT" sz="2000" b="0"/>
              <a:t>Giuseppe Tomasi di Lampedusa, </a:t>
            </a:r>
            <a:r>
              <a:rPr lang="it-IT" sz="2000" b="0" err="1"/>
              <a:t>Schriftsteller</a:t>
            </a:r>
            <a:endParaRPr lang="it-IT" sz="2000" b="0"/>
          </a:p>
        </p:txBody>
      </p:sp>
    </p:spTree>
    <p:extLst>
      <p:ext uri="{BB962C8B-B14F-4D97-AF65-F5344CB8AC3E}">
        <p14:creationId xmlns:p14="http://schemas.microsoft.com/office/powerpoint/2010/main" val="966502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80DE7F-C575-C8C4-5987-F06299700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8737600" cy="3962400"/>
          </a:xfrm>
        </p:spPr>
        <p:txBody>
          <a:bodyPr/>
          <a:lstStyle>
            <a:lvl1pPr>
              <a:tabLst>
                <a:tab pos="1971675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 </a:t>
            </a: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1130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5722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C06A3AB-EEB2-4EB4-5904-5722C6421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678" y="1866900"/>
            <a:ext cx="5400000" cy="3962400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endParaRPr lang="en-GB"/>
          </a:p>
          <a:p>
            <a:pPr lvl="0"/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endParaRPr lang="en-GB"/>
          </a:p>
          <a:p>
            <a:pPr lvl="0"/>
            <a:r>
              <a:rPr lang="en-GB"/>
              <a:t>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acurat</a:t>
            </a:r>
            <a:endParaRPr lang="en-GB"/>
          </a:p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endParaRPr lang="en-GB"/>
          </a:p>
          <a:p>
            <a:pPr lvl="0"/>
            <a:r>
              <a:rPr lang="en-GB"/>
              <a:t>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endParaRPr lang="en-DE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1492BE7-C9E6-E600-4BBB-0408964707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FA97FCE-9DF4-EA59-8735-0AE07DD2E8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1BC252-B247-D0CC-7C09-535835FD1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0058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7E3584-88D4-7340-8A3E-55815D7505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8" y="1862781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Hier kommt ein Bild oder Grafik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21DA58-D875-797B-0484-9D29318C9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381958-FB0B-8427-A8D1-C1C0FF4273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785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im An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515C04B0-C7DD-5BE2-F1E3-EB97BBA68A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4626" y="-587374"/>
            <a:ext cx="6488202" cy="7445374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tx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ein Bild oder Grafik</a:t>
            </a:r>
            <a:r>
              <a:rPr lang="de-DE"/>
              <a:t> einfügen</a:t>
            </a:r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54318"/>
            <a:ext cx="5322760" cy="1733432"/>
          </a:xfrm>
        </p:spPr>
        <p:txBody>
          <a:bodyPr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Menschen wachsen in ihrer Beziehung zu Jesus, reifen in ihrem Charakter und leben in ihrer Berufung.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Gemeinden blühen auf und werden zu Orten der Heilung, Befähigung und Anbetung. 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Das Evangelium breitet sich weltweit aus, lindert Not und rettet Menschen.</a:t>
            </a:r>
            <a:endParaRPr lang="en-DE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6AE744-096E-8C46-77DF-6A1CB686F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8212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E3232A-920E-D338-570A-F6ABB409D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1293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Co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815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25C5B0-AD81-38FC-D347-A44321DF7C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000" y="1844675"/>
            <a:ext cx="11160000" cy="432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kommt ein Bild oder Grafik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6A5F1FE-3B2E-6986-5874-E081079321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11160000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6C14A1B-31AA-F7E6-E490-ECD037EE72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11162299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1665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23F45DF-F3E9-1C56-F83A-462E3F77F2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999" y="836613"/>
            <a:ext cx="11160000" cy="5329237"/>
          </a:xfrm>
        </p:spPr>
        <p:txBody>
          <a:bodyPr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Hier kommt ein Bild oder Grafik</a:t>
            </a:r>
          </a:p>
        </p:txBody>
      </p:sp>
    </p:spTree>
    <p:extLst>
      <p:ext uri="{BB962C8B-B14F-4D97-AF65-F5344CB8AC3E}">
        <p14:creationId xmlns:p14="http://schemas.microsoft.com/office/powerpoint/2010/main" val="2288335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 im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983907-E23A-0089-86EE-8EFC64519B1A}"/>
              </a:ext>
            </a:extLst>
          </p:cNvPr>
          <p:cNvSpPr/>
          <p:nvPr userDrawn="1"/>
        </p:nvSpPr>
        <p:spPr>
          <a:xfrm>
            <a:off x="294640" y="187012"/>
            <a:ext cx="2834640" cy="539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621F7CBD-73F1-5D21-75C6-792153412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31" t="4052"/>
          <a:stretch/>
        </p:blipFill>
        <p:spPr>
          <a:xfrm>
            <a:off x="0" y="0"/>
            <a:ext cx="8864027" cy="6214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888291"/>
            <a:ext cx="11160000" cy="5121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Entdecke</a:t>
            </a:r>
            <a:br>
              <a:rPr lang="de-DE"/>
            </a:br>
            <a:r>
              <a:rPr lang="de-DE"/>
              <a:t>Gottes Wort &amp;</a:t>
            </a:r>
            <a:br>
              <a:rPr lang="de-DE"/>
            </a:br>
            <a:r>
              <a:rPr lang="de-DE"/>
              <a:t>entfalte dein</a:t>
            </a:r>
            <a:br>
              <a:rPr lang="de-DE"/>
            </a:br>
            <a:r>
              <a:rPr lang="de-DE"/>
              <a:t>Potenzial</a:t>
            </a:r>
          </a:p>
        </p:txBody>
      </p:sp>
      <p:sp>
        <p:nvSpPr>
          <p:cNvPr id="3" name="Grafik 5">
            <a:extLst>
              <a:ext uri="{FF2B5EF4-FFF2-40B4-BE49-F238E27FC236}">
                <a16:creationId xmlns:a16="http://schemas.microsoft.com/office/drawing/2014/main" id="{FD786DED-F9CF-F14E-B76C-5A289C927630}"/>
              </a:ext>
            </a:extLst>
          </p:cNvPr>
          <p:cNvSpPr>
            <a:spLocks noChangeAspect="1"/>
          </p:cNvSpPr>
          <p:nvPr userDrawn="1"/>
        </p:nvSpPr>
        <p:spPr>
          <a:xfrm>
            <a:off x="504000" y="303949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277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 im Hintergrun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9A5ACE7-4EDA-C72E-87C0-012B15DD9A2E}"/>
              </a:ext>
            </a:extLst>
          </p:cNvPr>
          <p:cNvSpPr/>
          <p:nvPr userDrawn="1"/>
        </p:nvSpPr>
        <p:spPr>
          <a:xfrm>
            <a:off x="457200" y="6312131"/>
            <a:ext cx="283464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EB181A-0090-4C50-BA49-0DCBD22C9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452472" cy="6855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999" y="2993429"/>
            <a:ext cx="10753200" cy="8711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Live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why</a:t>
            </a:r>
            <a:r>
              <a:rPr lang="de-DE"/>
              <a:t>.</a:t>
            </a:r>
          </a:p>
        </p:txBody>
      </p:sp>
      <p:sp>
        <p:nvSpPr>
          <p:cNvPr id="4" name="Grafik 5">
            <a:extLst>
              <a:ext uri="{FF2B5EF4-FFF2-40B4-BE49-F238E27FC236}">
                <a16:creationId xmlns:a16="http://schemas.microsoft.com/office/drawing/2014/main" id="{BA8834B5-0D41-AA38-E2F9-7F1C5458CDC3}"/>
              </a:ext>
            </a:extLst>
          </p:cNvPr>
          <p:cNvSpPr>
            <a:spLocks noChangeAspect="1"/>
          </p:cNvSpPr>
          <p:nvPr userDrawn="1"/>
        </p:nvSpPr>
        <p:spPr>
          <a:xfrm>
            <a:off x="504000" y="303949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72BE9-D858-2846-FC8C-9B2033A25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" y="6353089"/>
            <a:ext cx="3805181" cy="365125"/>
          </a:xfrm>
          <a:prstGeom prst="rect">
            <a:avLst/>
          </a:prstGeom>
        </p:spPr>
        <p:txBody>
          <a:bodyPr lIns="0" anchor="ctr"/>
          <a:lstStyle>
            <a:lvl1pPr>
              <a:defRPr sz="1200" b="1" i="0">
                <a:solidFill>
                  <a:schemeClr val="tx2"/>
                </a:solidFill>
                <a:latin typeface="AvenirNext LT Pro Regular" panose="020B0704020202020204" pitchFamily="34" charset="0"/>
              </a:defRPr>
            </a:lvl1pPr>
          </a:lstStyle>
          <a:p>
            <a:r>
              <a:rPr lang="de-DE"/>
              <a:t>Gott begegnen – weltbewegend.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307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80D7A40-ED4F-5136-47DE-F2C3926ECF2F}"/>
              </a:ext>
            </a:extLst>
          </p:cNvPr>
          <p:cNvSpPr txBox="1"/>
          <p:nvPr userDrawn="1"/>
        </p:nvSpPr>
        <p:spPr>
          <a:xfrm>
            <a:off x="504000" y="2471020"/>
            <a:ext cx="64008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0">
                <a:latin typeface="+mj-lt"/>
              </a:rPr>
              <a:t>Forum Wiedenest e.V.</a:t>
            </a:r>
            <a:br>
              <a:rPr lang="de-DE" sz="2000" b="0">
                <a:latin typeface="+mj-lt"/>
              </a:rPr>
            </a:br>
            <a:r>
              <a:rPr lang="de-DE" sz="2000" b="0" err="1">
                <a:latin typeface="+mj-lt"/>
              </a:rPr>
              <a:t>Eichendorffstraße</a:t>
            </a:r>
            <a:r>
              <a:rPr lang="de-DE" sz="2000" b="0">
                <a:latin typeface="+mj-lt"/>
              </a:rPr>
              <a:t> 2</a:t>
            </a:r>
            <a:br>
              <a:rPr lang="de-DE" sz="2000" b="0">
                <a:latin typeface="+mj-lt"/>
              </a:rPr>
            </a:br>
            <a:r>
              <a:rPr lang="de-DE" sz="2000" b="0">
                <a:latin typeface="+mj-lt"/>
              </a:rPr>
              <a:t>51702 Bergneustadt</a:t>
            </a:r>
          </a:p>
          <a:p>
            <a:endParaRPr lang="de-DE" sz="1000" b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/>
              <a:t>info@wiedenest.de</a:t>
            </a:r>
            <a:br>
              <a:rPr lang="en-GB" sz="2000"/>
            </a:br>
            <a:r>
              <a:rPr lang="en-GB" sz="2000"/>
              <a:t>www.wiedenest.de</a:t>
            </a:r>
            <a:endParaRPr lang="en-DE" sz="2000"/>
          </a:p>
        </p:txBody>
      </p:sp>
    </p:spTree>
    <p:extLst>
      <p:ext uri="{BB962C8B-B14F-4D97-AF65-F5344CB8AC3E}">
        <p14:creationId xmlns:p14="http://schemas.microsoft.com/office/powerpoint/2010/main" val="132382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017625B-3AF9-DC17-ADD9-D598E4CA9076}"/>
              </a:ext>
            </a:extLst>
          </p:cNvPr>
          <p:cNvSpPr txBox="1"/>
          <p:nvPr userDrawn="1"/>
        </p:nvSpPr>
        <p:spPr>
          <a:xfrm>
            <a:off x="2148016" y="1759606"/>
            <a:ext cx="10258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5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Next LT Pro Regular" panose="020B0704020202020204" pitchFamily="34" charset="0"/>
                <a:ea typeface="+mj-ea"/>
                <a:cs typeface="+mj-cs"/>
              </a:rPr>
              <a:t>illkommen</a:t>
            </a:r>
            <a:endParaRPr lang="de-DE" sz="15000">
              <a:solidFill>
                <a:schemeClr val="tx1"/>
              </a:solidFill>
              <a:latin typeface="AvenirNext LT Pro Regular" panose="020B07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092FA-0848-84A7-BA9F-86DF3E9905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613" y="3920805"/>
            <a:ext cx="10561761" cy="968604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zur Veranstaltung</a:t>
            </a:r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57C66CD7-51CD-7800-7111-365159E40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853604" y="2189004"/>
            <a:ext cx="1353684" cy="14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73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017625B-3AF9-DC17-ADD9-D598E4CA9076}"/>
              </a:ext>
            </a:extLst>
          </p:cNvPr>
          <p:cNvSpPr txBox="1"/>
          <p:nvPr userDrawn="1"/>
        </p:nvSpPr>
        <p:spPr>
          <a:xfrm>
            <a:off x="3257551" y="1656635"/>
            <a:ext cx="10258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5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Next LT Pro Regular" panose="020B0704020202020204" pitchFamily="34" charset="0"/>
                <a:ea typeface="+mj-ea"/>
                <a:cs typeface="+mj-cs"/>
              </a:rPr>
              <a:t>elcome</a:t>
            </a:r>
            <a:endParaRPr lang="de-DE" sz="15000">
              <a:solidFill>
                <a:schemeClr val="tx1"/>
              </a:solidFill>
              <a:latin typeface="AvenirNext LT Pro Regular" panose="020B07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092FA-0848-84A7-BA9F-86DF3E9905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613" y="3817834"/>
            <a:ext cx="10561761" cy="968604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event</a:t>
            </a:r>
            <a:endParaRPr lang="de-DE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7B091CB3-EE6B-66E4-2685-F6885C719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1946331" y="2086033"/>
            <a:ext cx="1353684" cy="14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ener Text mit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79E8-0300-CF70-8C94-6B34D5C9D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5180" y="2213700"/>
            <a:ext cx="9442964" cy="1682009"/>
          </a:xfrm>
        </p:spPr>
        <p:txBody>
          <a:bodyPr lIns="0" anchor="t">
            <a:noAutofit/>
          </a:bodyPr>
          <a:lstStyle>
            <a:lvl1pPr algn="l">
              <a:defRPr sz="15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as eigenes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B2855BA7-952E-C785-4FBF-7060D7E96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702000" y="2368800"/>
            <a:ext cx="1358273" cy="14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4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1702901"/>
            <a:ext cx="5163520" cy="3830374"/>
          </a:xfrm>
        </p:spPr>
        <p:txBody>
          <a:bodyPr tIns="0" rIns="0" bIns="0" anchor="t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01 Thema</a:t>
            </a:r>
            <a:br>
              <a:rPr lang="de-DE"/>
            </a:br>
            <a:r>
              <a:rPr lang="de-DE"/>
              <a:t>02 Thema</a:t>
            </a:r>
            <a:br>
              <a:rPr lang="de-DE"/>
            </a:br>
            <a:r>
              <a:rPr lang="de-DE"/>
              <a:t>03 Thema</a:t>
            </a:r>
            <a:br>
              <a:rPr lang="de-DE"/>
            </a:br>
            <a:r>
              <a:rPr lang="de-DE"/>
              <a:t>04 Thema</a:t>
            </a:r>
            <a:br>
              <a:rPr lang="de-DE"/>
            </a:br>
            <a:r>
              <a:rPr lang="de-DE"/>
              <a:t>05 Thema</a:t>
            </a:r>
            <a:br>
              <a:rPr lang="de-DE"/>
            </a:br>
            <a:r>
              <a:rPr lang="de-DE"/>
              <a:t>06 Thema</a:t>
            </a:r>
            <a:br>
              <a:rPr lang="de-DE"/>
            </a:br>
            <a:r>
              <a:rPr lang="de-DE"/>
              <a:t>07 Thema</a:t>
            </a:r>
            <a:br>
              <a:rPr lang="de-DE"/>
            </a:br>
            <a:r>
              <a:rPr lang="de-DE"/>
              <a:t>08 Thema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867589"/>
            <a:ext cx="5163520" cy="329386"/>
          </a:xfrm>
        </p:spPr>
        <p:txBody>
          <a:bodyPr wrap="square" bIns="0" anchor="t">
            <a:sp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DE"/>
              <a:t>Inhaltsverzeichnis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447F2320-7EDF-69FF-31EE-9F029B590D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4626" y="-587374"/>
            <a:ext cx="6488202" cy="7445374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tx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ein Bild oder Grafik</a:t>
            </a:r>
            <a:r>
              <a:rPr lang="de-DE"/>
              <a:t> einfügen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99224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754">
          <p15:clr>
            <a:srgbClr val="FBAE40"/>
          </p15:clr>
        </p15:guide>
        <p15:guide id="7" orient="horz" pos="1071">
          <p15:clr>
            <a:srgbClr val="FBAE40"/>
          </p15:clr>
        </p15:guide>
        <p15:guide id="8" pos="3522">
          <p15:clr>
            <a:srgbClr val="FBAE40"/>
          </p15:clr>
        </p15:guide>
        <p15:guide id="9" pos="415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733937"/>
            <a:ext cx="11160000" cy="871141"/>
          </a:xfrm>
        </p:spPr>
        <p:txBody>
          <a:bodyPr lIns="0" anchor="t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H1 Einzeilige Headline</a:t>
            </a:r>
          </a:p>
        </p:txBody>
      </p:sp>
    </p:spTree>
    <p:extLst>
      <p:ext uri="{BB962C8B-B14F-4D97-AF65-F5344CB8AC3E}">
        <p14:creationId xmlns:p14="http://schemas.microsoft.com/office/powerpoint/2010/main" val="244395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Hellgrau">
    <p:bg>
      <p:bgPr>
        <a:solidFill>
          <a:srgbClr val="EE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5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191688"/>
            <a:ext cx="11160000" cy="1980353"/>
          </a:xfrm>
        </p:spPr>
        <p:txBody>
          <a:bodyPr tIns="0" rIns="0" bIns="0" anchor="t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H1 Hier steht eine </a:t>
            </a:r>
            <a:br>
              <a:rPr lang="de-DE"/>
            </a:br>
            <a:r>
              <a:rPr lang="de-DE"/>
              <a:t>zweizeilige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582E2-BC3D-ADC3-8643-EF05055C59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240" y="4432066"/>
            <a:ext cx="11144760" cy="365125"/>
          </a:xfrm>
        </p:spPr>
        <p:txBody>
          <a:bodyPr tIns="0" rIns="0" bIns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5015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Über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2808893"/>
            <a:ext cx="9144000" cy="1241832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H2 Hier steht eine </a:t>
            </a:r>
            <a:br>
              <a:rPr lang="de-DE"/>
            </a:br>
            <a:r>
              <a:rPr lang="de-DE"/>
              <a:t>zweizeilige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260101"/>
            <a:ext cx="9144000" cy="3651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638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elv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3153614"/>
            <a:ext cx="11160000" cy="553758"/>
          </a:xfrm>
        </p:spPr>
        <p:txBody>
          <a:bodyPr anchor="ctr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Denn Gott hat uns nicht einen Geist der Ängstlichkeit gegeben, sondern den Geist der Kraft, der Liebe und der Besonnenheit.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DE8C49-B7C0-397C-A494-0ED83B4604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5111856"/>
            <a:ext cx="11160000" cy="554038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it-IT" sz="2000" b="0"/>
              <a:t>2 Tim 1,7</a:t>
            </a:r>
            <a:endParaRPr lang="de-DE" sz="2000" b="0"/>
          </a:p>
        </p:txBody>
      </p:sp>
      <p:grpSp>
        <p:nvGrpSpPr>
          <p:cNvPr id="5" name="Grafik 132">
            <a:extLst>
              <a:ext uri="{FF2B5EF4-FFF2-40B4-BE49-F238E27FC236}">
                <a16:creationId xmlns:a16="http://schemas.microsoft.com/office/drawing/2014/main" id="{8B3A85FB-419A-A804-1796-12C5861CB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03351" y="1168421"/>
            <a:ext cx="385297" cy="396000"/>
            <a:chOff x="5587839" y="2402702"/>
            <a:chExt cx="274319" cy="281939"/>
          </a:xfrm>
          <a:solidFill>
            <a:schemeClr val="tx1"/>
          </a:solidFill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BA4137CB-D351-572B-51E7-D927FAA421F5}"/>
                </a:ext>
              </a:extLst>
            </p:cNvPr>
            <p:cNvSpPr/>
            <p:nvPr/>
          </p:nvSpPr>
          <p:spPr>
            <a:xfrm>
              <a:off x="5587839" y="2402702"/>
              <a:ext cx="274319" cy="216217"/>
            </a:xfrm>
            <a:custGeom>
              <a:avLst/>
              <a:gdLst>
                <a:gd name="connsiteX0" fmla="*/ 170498 w 274319"/>
                <a:gd name="connsiteY0" fmla="*/ 0 h 216217"/>
                <a:gd name="connsiteX1" fmla="*/ 137160 w 274319"/>
                <a:gd name="connsiteY1" fmla="*/ 15240 h 216217"/>
                <a:gd name="connsiteX2" fmla="*/ 103823 w 274319"/>
                <a:gd name="connsiteY2" fmla="*/ 0 h 216217"/>
                <a:gd name="connsiteX3" fmla="*/ 0 w 274319"/>
                <a:gd name="connsiteY3" fmla="*/ 0 h 216217"/>
                <a:gd name="connsiteX4" fmla="*/ 0 w 274319"/>
                <a:gd name="connsiteY4" fmla="*/ 216218 h 216217"/>
                <a:gd name="connsiteX5" fmla="*/ 95250 w 274319"/>
                <a:gd name="connsiteY5" fmla="*/ 216218 h 216217"/>
                <a:gd name="connsiteX6" fmla="*/ 95250 w 274319"/>
                <a:gd name="connsiteY6" fmla="*/ 197168 h 216217"/>
                <a:gd name="connsiteX7" fmla="*/ 19050 w 274319"/>
                <a:gd name="connsiteY7" fmla="*/ 197168 h 216217"/>
                <a:gd name="connsiteX8" fmla="*/ 19050 w 274319"/>
                <a:gd name="connsiteY8" fmla="*/ 19050 h 216217"/>
                <a:gd name="connsiteX9" fmla="*/ 104775 w 274319"/>
                <a:gd name="connsiteY9" fmla="*/ 19050 h 216217"/>
                <a:gd name="connsiteX10" fmla="*/ 127635 w 274319"/>
                <a:gd name="connsiteY10" fmla="*/ 41910 h 216217"/>
                <a:gd name="connsiteX11" fmla="*/ 127635 w 274319"/>
                <a:gd name="connsiteY11" fmla="*/ 116205 h 216217"/>
                <a:gd name="connsiteX12" fmla="*/ 146685 w 274319"/>
                <a:gd name="connsiteY12" fmla="*/ 116205 h 216217"/>
                <a:gd name="connsiteX13" fmla="*/ 146685 w 274319"/>
                <a:gd name="connsiteY13" fmla="*/ 41910 h 216217"/>
                <a:gd name="connsiteX14" fmla="*/ 169545 w 274319"/>
                <a:gd name="connsiteY14" fmla="*/ 19050 h 216217"/>
                <a:gd name="connsiteX15" fmla="*/ 255270 w 274319"/>
                <a:gd name="connsiteY15" fmla="*/ 19050 h 216217"/>
                <a:gd name="connsiteX16" fmla="*/ 255270 w 274319"/>
                <a:gd name="connsiteY16" fmla="*/ 139065 h 216217"/>
                <a:gd name="connsiteX17" fmla="*/ 274320 w 274319"/>
                <a:gd name="connsiteY17" fmla="*/ 139065 h 216217"/>
                <a:gd name="connsiteX18" fmla="*/ 274320 w 274319"/>
                <a:gd name="connsiteY18" fmla="*/ 0 h 216217"/>
                <a:gd name="connsiteX19" fmla="*/ 170498 w 274319"/>
                <a:gd name="connsiteY19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319" h="216217">
                  <a:moveTo>
                    <a:pt x="170498" y="0"/>
                  </a:moveTo>
                  <a:cubicBezTo>
                    <a:pt x="157163" y="0"/>
                    <a:pt x="145733" y="5715"/>
                    <a:pt x="137160" y="15240"/>
                  </a:cubicBezTo>
                  <a:cubicBezTo>
                    <a:pt x="129540" y="5715"/>
                    <a:pt x="117158" y="0"/>
                    <a:pt x="103823" y="0"/>
                  </a:cubicBezTo>
                  <a:lnTo>
                    <a:pt x="0" y="0"/>
                  </a:lnTo>
                  <a:lnTo>
                    <a:pt x="0" y="216218"/>
                  </a:lnTo>
                  <a:lnTo>
                    <a:pt x="95250" y="216218"/>
                  </a:lnTo>
                  <a:lnTo>
                    <a:pt x="95250" y="197168"/>
                  </a:lnTo>
                  <a:lnTo>
                    <a:pt x="19050" y="197168"/>
                  </a:lnTo>
                  <a:lnTo>
                    <a:pt x="19050" y="19050"/>
                  </a:lnTo>
                  <a:lnTo>
                    <a:pt x="104775" y="19050"/>
                  </a:lnTo>
                  <a:cubicBezTo>
                    <a:pt x="117158" y="19050"/>
                    <a:pt x="127635" y="29528"/>
                    <a:pt x="127635" y="41910"/>
                  </a:cubicBezTo>
                  <a:lnTo>
                    <a:pt x="127635" y="116205"/>
                  </a:lnTo>
                  <a:lnTo>
                    <a:pt x="146685" y="116205"/>
                  </a:lnTo>
                  <a:lnTo>
                    <a:pt x="146685" y="41910"/>
                  </a:lnTo>
                  <a:cubicBezTo>
                    <a:pt x="146685" y="29528"/>
                    <a:pt x="157163" y="19050"/>
                    <a:pt x="169545" y="19050"/>
                  </a:cubicBezTo>
                  <a:lnTo>
                    <a:pt x="255270" y="19050"/>
                  </a:lnTo>
                  <a:lnTo>
                    <a:pt x="255270" y="139065"/>
                  </a:lnTo>
                  <a:lnTo>
                    <a:pt x="274320" y="139065"/>
                  </a:lnTo>
                  <a:lnTo>
                    <a:pt x="274320" y="0"/>
                  </a:lnTo>
                  <a:lnTo>
                    <a:pt x="1704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DF9A1046-9367-FA4A-6F71-C368A9F4AAA8}"/>
                </a:ext>
              </a:extLst>
            </p:cNvPr>
            <p:cNvSpPr/>
            <p:nvPr/>
          </p:nvSpPr>
          <p:spPr>
            <a:xfrm>
              <a:off x="5709758" y="2534147"/>
              <a:ext cx="149542" cy="150494"/>
            </a:xfrm>
            <a:custGeom>
              <a:avLst/>
              <a:gdLst>
                <a:gd name="connsiteX0" fmla="*/ 117158 w 149542"/>
                <a:gd name="connsiteY0" fmla="*/ 101917 h 150494"/>
                <a:gd name="connsiteX1" fmla="*/ 129540 w 149542"/>
                <a:gd name="connsiteY1" fmla="*/ 64770 h 150494"/>
                <a:gd name="connsiteX2" fmla="*/ 64770 w 149542"/>
                <a:gd name="connsiteY2" fmla="*/ 0 h 150494"/>
                <a:gd name="connsiteX3" fmla="*/ 0 w 149542"/>
                <a:gd name="connsiteY3" fmla="*/ 64770 h 150494"/>
                <a:gd name="connsiteX4" fmla="*/ 64770 w 149542"/>
                <a:gd name="connsiteY4" fmla="*/ 129540 h 150494"/>
                <a:gd name="connsiteX5" fmla="*/ 101918 w 149542"/>
                <a:gd name="connsiteY5" fmla="*/ 117157 h 150494"/>
                <a:gd name="connsiteX6" fmla="*/ 102870 w 149542"/>
                <a:gd name="connsiteY6" fmla="*/ 117157 h 150494"/>
                <a:gd name="connsiteX7" fmla="*/ 136208 w 149542"/>
                <a:gd name="connsiteY7" fmla="*/ 150495 h 150494"/>
                <a:gd name="connsiteX8" fmla="*/ 149543 w 149542"/>
                <a:gd name="connsiteY8" fmla="*/ 137160 h 150494"/>
                <a:gd name="connsiteX9" fmla="*/ 116205 w 149542"/>
                <a:gd name="connsiteY9" fmla="*/ 103823 h 150494"/>
                <a:gd name="connsiteX10" fmla="*/ 117158 w 149542"/>
                <a:gd name="connsiteY10" fmla="*/ 101917 h 150494"/>
                <a:gd name="connsiteX11" fmla="*/ 19050 w 149542"/>
                <a:gd name="connsiteY11" fmla="*/ 64770 h 150494"/>
                <a:gd name="connsiteX12" fmla="*/ 64770 w 149542"/>
                <a:gd name="connsiteY12" fmla="*/ 19050 h 150494"/>
                <a:gd name="connsiteX13" fmla="*/ 110490 w 149542"/>
                <a:gd name="connsiteY13" fmla="*/ 64770 h 150494"/>
                <a:gd name="connsiteX14" fmla="*/ 64770 w 149542"/>
                <a:gd name="connsiteY14" fmla="*/ 110490 h 150494"/>
                <a:gd name="connsiteX15" fmla="*/ 19050 w 149542"/>
                <a:gd name="connsiteY15" fmla="*/ 64770 h 15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542" h="150494">
                  <a:moveTo>
                    <a:pt x="117158" y="101917"/>
                  </a:moveTo>
                  <a:cubicBezTo>
                    <a:pt x="124778" y="91440"/>
                    <a:pt x="129540" y="78105"/>
                    <a:pt x="129540" y="64770"/>
                  </a:cubicBezTo>
                  <a:cubicBezTo>
                    <a:pt x="129540" y="29528"/>
                    <a:pt x="100013" y="0"/>
                    <a:pt x="64770" y="0"/>
                  </a:cubicBezTo>
                  <a:cubicBezTo>
                    <a:pt x="29528" y="0"/>
                    <a:pt x="0" y="29528"/>
                    <a:pt x="0" y="64770"/>
                  </a:cubicBezTo>
                  <a:cubicBezTo>
                    <a:pt x="0" y="100013"/>
                    <a:pt x="29528" y="129540"/>
                    <a:pt x="64770" y="129540"/>
                  </a:cubicBezTo>
                  <a:cubicBezTo>
                    <a:pt x="100013" y="129540"/>
                    <a:pt x="91440" y="124778"/>
                    <a:pt x="101918" y="117157"/>
                  </a:cubicBezTo>
                  <a:lnTo>
                    <a:pt x="102870" y="117157"/>
                  </a:lnTo>
                  <a:cubicBezTo>
                    <a:pt x="102870" y="117157"/>
                    <a:pt x="136208" y="150495"/>
                    <a:pt x="136208" y="150495"/>
                  </a:cubicBezTo>
                  <a:lnTo>
                    <a:pt x="149543" y="137160"/>
                  </a:lnTo>
                  <a:lnTo>
                    <a:pt x="116205" y="103823"/>
                  </a:lnTo>
                  <a:cubicBezTo>
                    <a:pt x="116205" y="103823"/>
                    <a:pt x="116205" y="102870"/>
                    <a:pt x="117158" y="101917"/>
                  </a:cubicBezTo>
                  <a:close/>
                  <a:moveTo>
                    <a:pt x="19050" y="64770"/>
                  </a:moveTo>
                  <a:cubicBezTo>
                    <a:pt x="19050" y="40005"/>
                    <a:pt x="40005" y="19050"/>
                    <a:pt x="64770" y="19050"/>
                  </a:cubicBezTo>
                  <a:cubicBezTo>
                    <a:pt x="89535" y="19050"/>
                    <a:pt x="110490" y="40005"/>
                    <a:pt x="110490" y="64770"/>
                  </a:cubicBezTo>
                  <a:cubicBezTo>
                    <a:pt x="110490" y="89535"/>
                    <a:pt x="89535" y="110490"/>
                    <a:pt x="64770" y="110490"/>
                  </a:cubicBezTo>
                  <a:cubicBezTo>
                    <a:pt x="40005" y="110490"/>
                    <a:pt x="19050" y="89535"/>
                    <a:pt x="19050" y="64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89956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chbl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27221" y="1391920"/>
            <a:ext cx="3897882" cy="3677920"/>
          </a:xfrm>
        </p:spPr>
        <p:txBody>
          <a:bodyPr anchor="ctr">
            <a:no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Wenn wir wollen, dass alles so bleibt, wie es ist, müssen wir alles ändern.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B38859-FF28-9C8A-34D1-6E71C29B4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5079" y="793856"/>
            <a:ext cx="2277201" cy="2254144"/>
          </a:xfrm>
        </p:spPr>
        <p:txBody>
          <a:bodyPr>
            <a:normAutofit/>
          </a:bodyPr>
          <a:lstStyle>
            <a:lvl1pPr algn="l">
              <a:defRPr sz="1600"/>
            </a:lvl1pPr>
          </a:lstStyle>
          <a:p>
            <a:r>
              <a:rPr lang="it-IT" sz="2000" b="0"/>
              <a:t>Giuseppe Tomasi di Lampedusa, </a:t>
            </a:r>
            <a:r>
              <a:rPr lang="it-IT" sz="2000" b="0" err="1"/>
              <a:t>Schriftsteller</a:t>
            </a:r>
            <a:endParaRPr lang="it-IT" sz="2000" b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74878B-A5DE-A458-6C85-408F8215B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5030" y="508001"/>
            <a:ext cx="5922264" cy="59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3153614"/>
            <a:ext cx="11160000" cy="553758"/>
          </a:xfrm>
        </p:spPr>
        <p:txBody>
          <a:bodyPr anchor="ctr">
            <a:noAutofit/>
          </a:bodyPr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Wenn wir wollen, </a:t>
            </a:r>
            <a:br>
              <a:rPr lang="de-DE"/>
            </a:br>
            <a:r>
              <a:rPr lang="de-DE"/>
              <a:t>dass alles so bleibt, wie es ist, </a:t>
            </a:r>
            <a:br>
              <a:rPr lang="de-DE"/>
            </a:br>
            <a:r>
              <a:rPr lang="de-DE"/>
              <a:t>müssen wir alles ändern.</a:t>
            </a:r>
          </a:p>
        </p:txBody>
      </p:sp>
      <p:sp>
        <p:nvSpPr>
          <p:cNvPr id="12" name="Grafik 17">
            <a:extLst>
              <a:ext uri="{FF2B5EF4-FFF2-40B4-BE49-F238E27FC236}">
                <a16:creationId xmlns:a16="http://schemas.microsoft.com/office/drawing/2014/main" id="{B3E28283-A979-714A-D04B-2D7EF81FE0C5}"/>
              </a:ext>
            </a:extLst>
          </p:cNvPr>
          <p:cNvSpPr/>
          <p:nvPr userDrawn="1"/>
        </p:nvSpPr>
        <p:spPr>
          <a:xfrm>
            <a:off x="5910831" y="1153355"/>
            <a:ext cx="370338" cy="370422"/>
          </a:xfrm>
          <a:custGeom>
            <a:avLst/>
            <a:gdLst>
              <a:gd name="connsiteX0" fmla="*/ 175019 w 370338"/>
              <a:gd name="connsiteY0" fmla="*/ 334 h 370422"/>
              <a:gd name="connsiteX1" fmla="*/ 96409 w 370338"/>
              <a:gd name="connsiteY1" fmla="*/ 22720 h 370422"/>
              <a:gd name="connsiteX2" fmla="*/ 12869 w 370338"/>
              <a:gd name="connsiteY2" fmla="*/ 117440 h 370422"/>
              <a:gd name="connsiteX3" fmla="*/ 852 w 370338"/>
              <a:gd name="connsiteY3" fmla="*/ 203256 h 370422"/>
              <a:gd name="connsiteX4" fmla="*/ 17128 w 370338"/>
              <a:gd name="connsiteY4" fmla="*/ 263100 h 370422"/>
              <a:gd name="connsiteX5" fmla="*/ 19767 w 370338"/>
              <a:gd name="connsiteY5" fmla="*/ 268818 h 370422"/>
              <a:gd name="connsiteX6" fmla="*/ 12621 w 370338"/>
              <a:gd name="connsiteY6" fmla="*/ 316708 h 370422"/>
              <a:gd name="connsiteX7" fmla="*/ 5614 w 370338"/>
              <a:gd name="connsiteY7" fmla="*/ 364739 h 370422"/>
              <a:gd name="connsiteX8" fmla="*/ 53945 w 370338"/>
              <a:gd name="connsiteY8" fmla="*/ 357912 h 370422"/>
              <a:gd name="connsiteX9" fmla="*/ 102136 w 370338"/>
              <a:gd name="connsiteY9" fmla="*/ 350944 h 370422"/>
              <a:gd name="connsiteX10" fmla="*/ 107221 w 370338"/>
              <a:gd name="connsiteY10" fmla="*/ 353268 h 370422"/>
              <a:gd name="connsiteX11" fmla="*/ 136789 w 370338"/>
              <a:gd name="connsiteY11" fmla="*/ 364090 h 370422"/>
              <a:gd name="connsiteX12" fmla="*/ 233910 w 370338"/>
              <a:gd name="connsiteY12" fmla="*/ 363917 h 370422"/>
              <a:gd name="connsiteX13" fmla="*/ 343098 w 370338"/>
              <a:gd name="connsiteY13" fmla="*/ 282032 h 370422"/>
              <a:gd name="connsiteX14" fmla="*/ 367527 w 370338"/>
              <a:gd name="connsiteY14" fmla="*/ 217818 h 370422"/>
              <a:gd name="connsiteX15" fmla="*/ 363868 w 370338"/>
              <a:gd name="connsiteY15" fmla="*/ 136516 h 370422"/>
              <a:gd name="connsiteX16" fmla="*/ 281989 w 370338"/>
              <a:gd name="connsiteY16" fmla="*/ 27333 h 370422"/>
              <a:gd name="connsiteX17" fmla="*/ 245399 w 370338"/>
              <a:gd name="connsiteY17" fmla="*/ 10159 h 370422"/>
              <a:gd name="connsiteX18" fmla="*/ 194228 w 370338"/>
              <a:gd name="connsiteY18" fmla="*/ 305 h 370422"/>
              <a:gd name="connsiteX19" fmla="*/ 175019 w 370338"/>
              <a:gd name="connsiteY19" fmla="*/ 334 h 370422"/>
              <a:gd name="connsiteX20" fmla="*/ 174831 w 370338"/>
              <a:gd name="connsiteY20" fmla="*/ 25565 h 370422"/>
              <a:gd name="connsiteX21" fmla="*/ 73556 w 370338"/>
              <a:gd name="connsiteY21" fmla="*/ 70724 h 370422"/>
              <a:gd name="connsiteX22" fmla="*/ 28921 w 370338"/>
              <a:gd name="connsiteY22" fmla="*/ 219641 h 370422"/>
              <a:gd name="connsiteX23" fmla="*/ 42519 w 370338"/>
              <a:gd name="connsiteY23" fmla="*/ 257485 h 370422"/>
              <a:gd name="connsiteX24" fmla="*/ 45922 w 370338"/>
              <a:gd name="connsiteY24" fmla="*/ 264382 h 370422"/>
              <a:gd name="connsiteX25" fmla="*/ 40651 w 370338"/>
              <a:gd name="connsiteY25" fmla="*/ 299670 h 370422"/>
              <a:gd name="connsiteX26" fmla="*/ 35437 w 370338"/>
              <a:gd name="connsiteY26" fmla="*/ 335033 h 370422"/>
              <a:gd name="connsiteX27" fmla="*/ 70510 w 370338"/>
              <a:gd name="connsiteY27" fmla="*/ 330044 h 370422"/>
              <a:gd name="connsiteX28" fmla="*/ 106204 w 370338"/>
              <a:gd name="connsiteY28" fmla="*/ 324978 h 370422"/>
              <a:gd name="connsiteX29" fmla="*/ 113360 w 370338"/>
              <a:gd name="connsiteY29" fmla="*/ 328141 h 370422"/>
              <a:gd name="connsiteX30" fmla="*/ 131516 w 370338"/>
              <a:gd name="connsiteY30" fmla="*/ 335959 h 370422"/>
              <a:gd name="connsiteX31" fmla="*/ 220406 w 370338"/>
              <a:gd name="connsiteY31" fmla="*/ 341316 h 370422"/>
              <a:gd name="connsiteX32" fmla="*/ 313267 w 370338"/>
              <a:gd name="connsiteY32" fmla="*/ 281079 h 370422"/>
              <a:gd name="connsiteX33" fmla="*/ 341267 w 370338"/>
              <a:gd name="connsiteY33" fmla="*/ 150020 h 370422"/>
              <a:gd name="connsiteX34" fmla="*/ 280181 w 370338"/>
              <a:gd name="connsiteY34" fmla="*/ 56503 h 370422"/>
              <a:gd name="connsiteX35" fmla="*/ 174831 w 370338"/>
              <a:gd name="connsiteY35" fmla="*/ 25565 h 370422"/>
              <a:gd name="connsiteX36" fmla="*/ 110611 w 370338"/>
              <a:gd name="connsiteY36" fmla="*/ 150020 h 370422"/>
              <a:gd name="connsiteX37" fmla="*/ 110611 w 370338"/>
              <a:gd name="connsiteY37" fmla="*/ 162638 h 370422"/>
              <a:gd name="connsiteX38" fmla="*/ 127937 w 370338"/>
              <a:gd name="connsiteY38" fmla="*/ 162638 h 370422"/>
              <a:gd name="connsiteX39" fmla="*/ 145263 w 370338"/>
              <a:gd name="connsiteY39" fmla="*/ 162638 h 370422"/>
              <a:gd name="connsiteX40" fmla="*/ 145256 w 370338"/>
              <a:gd name="connsiteY40" fmla="*/ 179870 h 370422"/>
              <a:gd name="connsiteX41" fmla="*/ 144872 w 370338"/>
              <a:gd name="connsiteY41" fmla="*/ 199738 h 370422"/>
              <a:gd name="connsiteX42" fmla="*/ 131125 w 370338"/>
              <a:gd name="connsiteY42" fmla="*/ 215169 h 370422"/>
              <a:gd name="connsiteX43" fmla="*/ 127670 w 370338"/>
              <a:gd name="connsiteY43" fmla="*/ 215746 h 370422"/>
              <a:gd name="connsiteX44" fmla="*/ 126431 w 370338"/>
              <a:gd name="connsiteY44" fmla="*/ 215746 h 370422"/>
              <a:gd name="connsiteX45" fmla="*/ 126431 w 370338"/>
              <a:gd name="connsiteY45" fmla="*/ 228364 h 370422"/>
              <a:gd name="connsiteX46" fmla="*/ 126431 w 370338"/>
              <a:gd name="connsiteY46" fmla="*/ 240982 h 370422"/>
              <a:gd name="connsiteX47" fmla="*/ 128031 w 370338"/>
              <a:gd name="connsiteY47" fmla="*/ 240981 h 370422"/>
              <a:gd name="connsiteX48" fmla="*/ 145452 w 370338"/>
              <a:gd name="connsiteY48" fmla="*/ 236565 h 370422"/>
              <a:gd name="connsiteX49" fmla="*/ 168976 w 370338"/>
              <a:gd name="connsiteY49" fmla="*/ 207523 h 370422"/>
              <a:gd name="connsiteX50" fmla="*/ 170493 w 370338"/>
              <a:gd name="connsiteY50" fmla="*/ 166499 h 370422"/>
              <a:gd name="connsiteX51" fmla="*/ 170499 w 370338"/>
              <a:gd name="connsiteY51" fmla="*/ 137402 h 370422"/>
              <a:gd name="connsiteX52" fmla="*/ 140555 w 370338"/>
              <a:gd name="connsiteY52" fmla="*/ 137402 h 370422"/>
              <a:gd name="connsiteX53" fmla="*/ 110611 w 370338"/>
              <a:gd name="connsiteY53" fmla="*/ 137402 h 370422"/>
              <a:gd name="connsiteX54" fmla="*/ 110611 w 370338"/>
              <a:gd name="connsiteY54" fmla="*/ 150020 h 370422"/>
              <a:gd name="connsiteX55" fmla="*/ 189044 w 370338"/>
              <a:gd name="connsiteY55" fmla="*/ 149926 h 370422"/>
              <a:gd name="connsiteX56" fmla="*/ 189144 w 370338"/>
              <a:gd name="connsiteY56" fmla="*/ 162450 h 370422"/>
              <a:gd name="connsiteX57" fmla="*/ 206375 w 370338"/>
              <a:gd name="connsiteY57" fmla="*/ 162548 h 370422"/>
              <a:gd name="connsiteX58" fmla="*/ 223607 w 370338"/>
              <a:gd name="connsiteY58" fmla="*/ 162646 h 370422"/>
              <a:gd name="connsiteX59" fmla="*/ 223601 w 370338"/>
              <a:gd name="connsiteY59" fmla="*/ 180815 h 370422"/>
              <a:gd name="connsiteX60" fmla="*/ 221540 w 370338"/>
              <a:gd name="connsiteY60" fmla="*/ 205569 h 370422"/>
              <a:gd name="connsiteX61" fmla="*/ 213890 w 370338"/>
              <a:gd name="connsiteY61" fmla="*/ 213416 h 370422"/>
              <a:gd name="connsiteX62" fmla="*/ 206014 w 370338"/>
              <a:gd name="connsiteY62" fmla="*/ 215746 h 370422"/>
              <a:gd name="connsiteX63" fmla="*/ 204775 w 370338"/>
              <a:gd name="connsiteY63" fmla="*/ 215746 h 370422"/>
              <a:gd name="connsiteX64" fmla="*/ 204775 w 370338"/>
              <a:gd name="connsiteY64" fmla="*/ 228364 h 370422"/>
              <a:gd name="connsiteX65" fmla="*/ 204775 w 370338"/>
              <a:gd name="connsiteY65" fmla="*/ 240982 h 370422"/>
              <a:gd name="connsiteX66" fmla="*/ 206375 w 370338"/>
              <a:gd name="connsiteY66" fmla="*/ 240980 h 370422"/>
              <a:gd name="connsiteX67" fmla="*/ 221337 w 370338"/>
              <a:gd name="connsiteY67" fmla="*/ 237695 h 370422"/>
              <a:gd name="connsiteX68" fmla="*/ 246754 w 370338"/>
              <a:gd name="connsiteY68" fmla="*/ 210096 h 370422"/>
              <a:gd name="connsiteX69" fmla="*/ 248836 w 370338"/>
              <a:gd name="connsiteY69" fmla="*/ 168194 h 370422"/>
              <a:gd name="connsiteX70" fmla="*/ 248843 w 370338"/>
              <a:gd name="connsiteY70" fmla="*/ 137402 h 370422"/>
              <a:gd name="connsiteX71" fmla="*/ 218894 w 370338"/>
              <a:gd name="connsiteY71" fmla="*/ 137402 h 370422"/>
              <a:gd name="connsiteX72" fmla="*/ 188945 w 370338"/>
              <a:gd name="connsiteY72" fmla="*/ 137402 h 370422"/>
              <a:gd name="connsiteX73" fmla="*/ 189044 w 370338"/>
              <a:gd name="connsiteY73" fmla="*/ 149926 h 37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0338" h="370422">
                <a:moveTo>
                  <a:pt x="175019" y="334"/>
                </a:moveTo>
                <a:cubicBezTo>
                  <a:pt x="147850" y="1719"/>
                  <a:pt x="120718" y="9445"/>
                  <a:pt x="96409" y="22720"/>
                </a:cubicBezTo>
                <a:cubicBezTo>
                  <a:pt x="58362" y="43497"/>
                  <a:pt x="28460" y="77400"/>
                  <a:pt x="12869" y="117440"/>
                </a:cubicBezTo>
                <a:cubicBezTo>
                  <a:pt x="2020" y="145298"/>
                  <a:pt x="-1907" y="173344"/>
                  <a:pt x="852" y="203256"/>
                </a:cubicBezTo>
                <a:cubicBezTo>
                  <a:pt x="2753" y="223869"/>
                  <a:pt x="8104" y="243546"/>
                  <a:pt x="17128" y="263100"/>
                </a:cubicBezTo>
                <a:lnTo>
                  <a:pt x="19767" y="268818"/>
                </a:lnTo>
                <a:lnTo>
                  <a:pt x="12621" y="316708"/>
                </a:lnTo>
                <a:cubicBezTo>
                  <a:pt x="8691" y="343049"/>
                  <a:pt x="5538" y="364663"/>
                  <a:pt x="5614" y="364739"/>
                </a:cubicBezTo>
                <a:cubicBezTo>
                  <a:pt x="5691" y="364816"/>
                  <a:pt x="27440" y="361744"/>
                  <a:pt x="53945" y="357912"/>
                </a:cubicBezTo>
                <a:lnTo>
                  <a:pt x="102136" y="350944"/>
                </a:lnTo>
                <a:lnTo>
                  <a:pt x="107221" y="353268"/>
                </a:lnTo>
                <a:cubicBezTo>
                  <a:pt x="117389" y="357913"/>
                  <a:pt x="127148" y="361485"/>
                  <a:pt x="136789" y="364090"/>
                </a:cubicBezTo>
                <a:cubicBezTo>
                  <a:pt x="168246" y="372593"/>
                  <a:pt x="202525" y="372531"/>
                  <a:pt x="233910" y="363917"/>
                </a:cubicBezTo>
                <a:cubicBezTo>
                  <a:pt x="279407" y="351430"/>
                  <a:pt x="318310" y="322255"/>
                  <a:pt x="343098" y="282032"/>
                </a:cubicBezTo>
                <a:cubicBezTo>
                  <a:pt x="354723" y="263168"/>
                  <a:pt x="363674" y="239639"/>
                  <a:pt x="367527" y="217818"/>
                </a:cubicBezTo>
                <a:cubicBezTo>
                  <a:pt x="372269" y="190956"/>
                  <a:pt x="370987" y="162452"/>
                  <a:pt x="363868" y="136516"/>
                </a:cubicBezTo>
                <a:cubicBezTo>
                  <a:pt x="351382" y="91023"/>
                  <a:pt x="322184" y="52088"/>
                  <a:pt x="281989" y="27333"/>
                </a:cubicBezTo>
                <a:cubicBezTo>
                  <a:pt x="271155" y="20661"/>
                  <a:pt x="257865" y="14423"/>
                  <a:pt x="245399" y="10159"/>
                </a:cubicBezTo>
                <a:cubicBezTo>
                  <a:pt x="227854" y="4159"/>
                  <a:pt x="212733" y="1247"/>
                  <a:pt x="194228" y="305"/>
                </a:cubicBezTo>
                <a:cubicBezTo>
                  <a:pt x="186120" y="-108"/>
                  <a:pt x="183614" y="-104"/>
                  <a:pt x="175019" y="334"/>
                </a:cubicBezTo>
                <a:moveTo>
                  <a:pt x="174831" y="25565"/>
                </a:moveTo>
                <a:cubicBezTo>
                  <a:pt x="136609" y="28069"/>
                  <a:pt x="101051" y="43925"/>
                  <a:pt x="73556" y="70724"/>
                </a:cubicBezTo>
                <a:cubicBezTo>
                  <a:pt x="33864" y="109410"/>
                  <a:pt x="17070" y="165439"/>
                  <a:pt x="28921" y="219641"/>
                </a:cubicBezTo>
                <a:cubicBezTo>
                  <a:pt x="31798" y="232804"/>
                  <a:pt x="35698" y="243658"/>
                  <a:pt x="42519" y="257485"/>
                </a:cubicBezTo>
                <a:lnTo>
                  <a:pt x="45922" y="264382"/>
                </a:lnTo>
                <a:lnTo>
                  <a:pt x="40651" y="299670"/>
                </a:lnTo>
                <a:cubicBezTo>
                  <a:pt x="37752" y="319078"/>
                  <a:pt x="35405" y="334991"/>
                  <a:pt x="35437" y="335033"/>
                </a:cubicBezTo>
                <a:cubicBezTo>
                  <a:pt x="35468" y="335074"/>
                  <a:pt x="51251" y="332829"/>
                  <a:pt x="70510" y="330044"/>
                </a:cubicBezTo>
                <a:cubicBezTo>
                  <a:pt x="89769" y="327261"/>
                  <a:pt x="105831" y="324981"/>
                  <a:pt x="106204" y="324978"/>
                </a:cubicBezTo>
                <a:cubicBezTo>
                  <a:pt x="106576" y="324977"/>
                  <a:pt x="109796" y="326401"/>
                  <a:pt x="113360" y="328141"/>
                </a:cubicBezTo>
                <a:cubicBezTo>
                  <a:pt x="120600" y="331679"/>
                  <a:pt x="125390" y="333741"/>
                  <a:pt x="131516" y="335959"/>
                </a:cubicBezTo>
                <a:cubicBezTo>
                  <a:pt x="159287" y="346013"/>
                  <a:pt x="191342" y="347946"/>
                  <a:pt x="220406" y="341316"/>
                </a:cubicBezTo>
                <a:cubicBezTo>
                  <a:pt x="257663" y="332818"/>
                  <a:pt x="290217" y="311701"/>
                  <a:pt x="313267" y="281079"/>
                </a:cubicBezTo>
                <a:cubicBezTo>
                  <a:pt x="341205" y="243965"/>
                  <a:pt x="351591" y="195352"/>
                  <a:pt x="341267" y="150020"/>
                </a:cubicBezTo>
                <a:cubicBezTo>
                  <a:pt x="332715" y="112470"/>
                  <a:pt x="311265" y="79634"/>
                  <a:pt x="280181" y="56503"/>
                </a:cubicBezTo>
                <a:cubicBezTo>
                  <a:pt x="250336" y="34297"/>
                  <a:pt x="212253" y="23113"/>
                  <a:pt x="174831" y="25565"/>
                </a:cubicBezTo>
                <a:moveTo>
                  <a:pt x="110611" y="150020"/>
                </a:moveTo>
                <a:lnTo>
                  <a:pt x="110611" y="162638"/>
                </a:lnTo>
                <a:lnTo>
                  <a:pt x="127937" y="162638"/>
                </a:lnTo>
                <a:lnTo>
                  <a:pt x="145263" y="162638"/>
                </a:lnTo>
                <a:lnTo>
                  <a:pt x="145256" y="179870"/>
                </a:lnTo>
                <a:cubicBezTo>
                  <a:pt x="145252" y="189348"/>
                  <a:pt x="145079" y="198288"/>
                  <a:pt x="144872" y="199738"/>
                </a:cubicBezTo>
                <a:cubicBezTo>
                  <a:pt x="143836" y="206979"/>
                  <a:pt x="138177" y="213332"/>
                  <a:pt x="131125" y="215169"/>
                </a:cubicBezTo>
                <a:cubicBezTo>
                  <a:pt x="129906" y="215486"/>
                  <a:pt x="128352" y="215746"/>
                  <a:pt x="127670" y="215746"/>
                </a:cubicBezTo>
                <a:lnTo>
                  <a:pt x="126431" y="215746"/>
                </a:lnTo>
                <a:lnTo>
                  <a:pt x="126431" y="228364"/>
                </a:lnTo>
                <a:lnTo>
                  <a:pt x="126431" y="240982"/>
                </a:lnTo>
                <a:lnTo>
                  <a:pt x="128031" y="240981"/>
                </a:lnTo>
                <a:cubicBezTo>
                  <a:pt x="132648" y="240976"/>
                  <a:pt x="140697" y="238936"/>
                  <a:pt x="145452" y="236565"/>
                </a:cubicBezTo>
                <a:cubicBezTo>
                  <a:pt x="157449" y="230583"/>
                  <a:pt x="165684" y="220416"/>
                  <a:pt x="168976" y="207523"/>
                </a:cubicBezTo>
                <a:cubicBezTo>
                  <a:pt x="170276" y="202434"/>
                  <a:pt x="170487" y="196716"/>
                  <a:pt x="170493" y="166499"/>
                </a:cubicBezTo>
                <a:lnTo>
                  <a:pt x="170499" y="137402"/>
                </a:lnTo>
                <a:lnTo>
                  <a:pt x="140555" y="137402"/>
                </a:lnTo>
                <a:lnTo>
                  <a:pt x="110611" y="137402"/>
                </a:lnTo>
                <a:lnTo>
                  <a:pt x="110611" y="150020"/>
                </a:lnTo>
                <a:moveTo>
                  <a:pt x="189044" y="149926"/>
                </a:moveTo>
                <a:lnTo>
                  <a:pt x="189144" y="162450"/>
                </a:lnTo>
                <a:lnTo>
                  <a:pt x="206375" y="162548"/>
                </a:lnTo>
                <a:lnTo>
                  <a:pt x="223607" y="162646"/>
                </a:lnTo>
                <a:lnTo>
                  <a:pt x="223601" y="180815"/>
                </a:lnTo>
                <a:cubicBezTo>
                  <a:pt x="223596" y="200445"/>
                  <a:pt x="223489" y="201721"/>
                  <a:pt x="221540" y="205569"/>
                </a:cubicBezTo>
                <a:cubicBezTo>
                  <a:pt x="220187" y="208237"/>
                  <a:pt x="216491" y="212030"/>
                  <a:pt x="213890" y="213416"/>
                </a:cubicBezTo>
                <a:cubicBezTo>
                  <a:pt x="211470" y="214705"/>
                  <a:pt x="207952" y="215746"/>
                  <a:pt x="206014" y="215746"/>
                </a:cubicBezTo>
                <a:lnTo>
                  <a:pt x="204775" y="215746"/>
                </a:lnTo>
                <a:lnTo>
                  <a:pt x="204775" y="228364"/>
                </a:lnTo>
                <a:lnTo>
                  <a:pt x="204775" y="240982"/>
                </a:lnTo>
                <a:lnTo>
                  <a:pt x="206375" y="240980"/>
                </a:lnTo>
                <a:cubicBezTo>
                  <a:pt x="210221" y="240972"/>
                  <a:pt x="216750" y="239539"/>
                  <a:pt x="221337" y="237695"/>
                </a:cubicBezTo>
                <a:cubicBezTo>
                  <a:pt x="233358" y="232861"/>
                  <a:pt x="242783" y="222628"/>
                  <a:pt x="246754" y="210096"/>
                </a:cubicBezTo>
                <a:cubicBezTo>
                  <a:pt x="248716" y="203902"/>
                  <a:pt x="248828" y="201667"/>
                  <a:pt x="248836" y="168194"/>
                </a:cubicBezTo>
                <a:lnTo>
                  <a:pt x="248843" y="137402"/>
                </a:lnTo>
                <a:lnTo>
                  <a:pt x="218894" y="137402"/>
                </a:lnTo>
                <a:lnTo>
                  <a:pt x="188945" y="137402"/>
                </a:lnTo>
                <a:lnTo>
                  <a:pt x="189044" y="149926"/>
                </a:ln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FAB38859-FF28-9C8A-34D1-6E71C29B4A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5111856"/>
            <a:ext cx="11160000" cy="554038"/>
          </a:xfr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it-IT" sz="2000" b="0"/>
              <a:t>Giuseppe Tomasi di Lampedusa, </a:t>
            </a:r>
            <a:r>
              <a:rPr lang="it-IT" sz="2000" b="0" err="1"/>
              <a:t>Schriftsteller</a:t>
            </a:r>
            <a:endParaRPr lang="it-IT" sz="2000" b="0"/>
          </a:p>
        </p:txBody>
      </p:sp>
    </p:spTree>
    <p:extLst>
      <p:ext uri="{BB962C8B-B14F-4D97-AF65-F5344CB8AC3E}">
        <p14:creationId xmlns:p14="http://schemas.microsoft.com/office/powerpoint/2010/main" val="3859116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A8361F-517A-CAFA-6D48-F982B84E8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80DE7F-C575-C8C4-5987-F06299700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8737600" cy="3962400"/>
          </a:xfrm>
        </p:spPr>
        <p:txBody>
          <a:bodyPr/>
          <a:lstStyle>
            <a:lvl1pPr>
              <a:tabLst>
                <a:tab pos="1971675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 </a:t>
            </a:r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71149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5722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C06A3AB-EEB2-4EB4-5904-5722C6421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678" y="1866900"/>
            <a:ext cx="5400000" cy="3962400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endParaRPr lang="en-GB"/>
          </a:p>
          <a:p>
            <a:pPr lvl="0"/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endParaRPr lang="en-GB"/>
          </a:p>
          <a:p>
            <a:pPr lvl="0"/>
            <a:r>
              <a:rPr lang="en-GB"/>
              <a:t>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acurat</a:t>
            </a:r>
            <a:endParaRPr lang="en-GB"/>
          </a:p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endParaRPr lang="en-GB"/>
          </a:p>
          <a:p>
            <a:pPr lvl="0"/>
            <a:r>
              <a:rPr lang="en-GB"/>
              <a:t>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endParaRPr lang="en-DE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1492BE7-C9E6-E600-4BBB-0408964707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FA97FCE-9DF4-EA59-8735-0AE07DD2E8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1BC252-B247-D0CC-7C09-535835FD1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5491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66900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Aliquet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 in </a:t>
            </a:r>
            <a:r>
              <a:rPr lang="en-GB" err="1"/>
              <a:t>aliquam</a:t>
            </a:r>
            <a:r>
              <a:rPr lang="en-GB"/>
              <a:t> sem. Vitae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ac.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. Proin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. At </a:t>
            </a:r>
            <a:r>
              <a:rPr lang="en-GB" err="1"/>
              <a:t>tellus</a:t>
            </a:r>
            <a:r>
              <a:rPr lang="en-GB"/>
              <a:t> at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Non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lorem ipsum </a:t>
            </a:r>
            <a:r>
              <a:rPr lang="en-GB" err="1"/>
              <a:t>dolor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fringilla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.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proin</a:t>
            </a:r>
            <a:r>
              <a:rPr lang="en-GB"/>
              <a:t> gravida. </a:t>
            </a:r>
            <a:r>
              <a:rPr lang="en-GB" err="1"/>
              <a:t>Volutpat</a:t>
            </a:r>
            <a:r>
              <a:rPr lang="en-GB"/>
              <a:t> ac </a:t>
            </a:r>
            <a:r>
              <a:rPr lang="en-GB" err="1"/>
              <a:t>tincidunt</a:t>
            </a:r>
            <a:r>
              <a:rPr lang="en-GB"/>
              <a:t> vitae semper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at.</a:t>
            </a:r>
            <a:endParaRPr lang="en-D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7E3584-88D4-7340-8A3E-55815D7505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5388" y="1862781"/>
            <a:ext cx="5400000" cy="3962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Hier kommt ein Bild oder Grafik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21DA58-D875-797B-0484-9D29318C9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7064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381958-FB0B-8427-A8D1-C1C0FF4273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6397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im An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515C04B0-C7DD-5BE2-F1E3-EB97BBA68A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4626" y="-587374"/>
            <a:ext cx="6488202" cy="7445374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tx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ein Bild oder Grafik</a:t>
            </a:r>
            <a:r>
              <a:rPr lang="de-DE"/>
              <a:t> einfügen</a:t>
            </a:r>
            <a:endParaRPr lang="en-D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DDF73-1656-57F3-2050-1ECBD1299D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854318"/>
            <a:ext cx="5322760" cy="1733432"/>
          </a:xfrm>
        </p:spPr>
        <p:txBody>
          <a:bodyPr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Menschen wachsen in ihrer Beziehung zu Jesus, reifen in ihrem Charakter und leben in ihrer Berufung.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Gemeinden blühen auf und werden zu Orten der Heilung, Befähigung und Anbetung. 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Das Evangelium breitet sich weltweit aus, lindert Not und rettet Menschen.</a:t>
            </a:r>
            <a:endParaRPr lang="en-DE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E6AE744-096E-8C46-77DF-6A1CB686F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5578212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2E3232A-920E-D338-570A-F6ABB409D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5578213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5382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25C5B0-AD81-38FC-D347-A44321DF7C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000" y="1844675"/>
            <a:ext cx="11160000" cy="432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0E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DE"/>
              <a:t>Hier kommt ein Bild oder Grafik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6A5F1FE-3B2E-6986-5874-E081079321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1263650"/>
            <a:ext cx="11160000" cy="365125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Subline</a:t>
            </a:r>
            <a:endParaRPr lang="en-DE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6C14A1B-31AA-F7E6-E490-ECD037EE72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31850"/>
            <a:ext cx="11162299" cy="365125"/>
          </a:xfrm>
        </p:spPr>
        <p:txBody>
          <a:bodyPr rIns="0" bIns="0" anchor="t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pPr lvl="0"/>
            <a:r>
              <a:rPr lang="en-GB"/>
              <a:t>Headline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8332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2260">
          <p15:clr>
            <a:srgbClr val="FBAE40"/>
          </p15:clr>
        </p15:guide>
        <p15:guide id="7" orient="horz" pos="1026">
          <p15:clr>
            <a:srgbClr val="FBAE40"/>
          </p15:clr>
        </p15:guide>
        <p15:guide id="8" pos="3727">
          <p15:clr>
            <a:srgbClr val="FBAE40"/>
          </p15:clr>
        </p15:guide>
        <p15:guide id="9" pos="3953">
          <p15:clr>
            <a:srgbClr val="FBAE40"/>
          </p15:clr>
        </p15:guide>
        <p15:guide id="10" orient="horz" pos="1344">
          <p15:clr>
            <a:srgbClr val="FBAE40"/>
          </p15:clr>
        </p15:guide>
        <p15:guide id="11" orient="horz" pos="1162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Schwarz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6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4">
          <p15:clr>
            <a:srgbClr val="FBAE40"/>
          </p15:clr>
        </p15:guide>
        <p15:guide id="2" pos="440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23F45DF-F3E9-1C56-F83A-462E3F77F2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999" y="836613"/>
            <a:ext cx="11160000" cy="5329237"/>
          </a:xfrm>
        </p:spPr>
        <p:txBody>
          <a:bodyPr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DE"/>
              <a:t>Hier kommt ein Bild oder Grafik</a:t>
            </a:r>
          </a:p>
        </p:txBody>
      </p:sp>
    </p:spTree>
    <p:extLst>
      <p:ext uri="{BB962C8B-B14F-4D97-AF65-F5344CB8AC3E}">
        <p14:creationId xmlns:p14="http://schemas.microsoft.com/office/powerpoint/2010/main" val="995032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im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983907-E23A-0089-86EE-8EFC64519B1A}"/>
              </a:ext>
            </a:extLst>
          </p:cNvPr>
          <p:cNvSpPr/>
          <p:nvPr userDrawn="1"/>
        </p:nvSpPr>
        <p:spPr>
          <a:xfrm>
            <a:off x="294640" y="187013"/>
            <a:ext cx="283464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621F7CBD-73F1-5D21-75C6-792153412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31" t="4052"/>
          <a:stretch/>
        </p:blipFill>
        <p:spPr>
          <a:xfrm>
            <a:off x="0" y="0"/>
            <a:ext cx="8864027" cy="6214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888291"/>
            <a:ext cx="11160000" cy="51213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Entdecke</a:t>
            </a:r>
            <a:br>
              <a:rPr lang="de-DE"/>
            </a:br>
            <a:r>
              <a:rPr lang="de-DE"/>
              <a:t>Gottes Wort &amp;</a:t>
            </a:r>
            <a:br>
              <a:rPr lang="de-DE"/>
            </a:br>
            <a:r>
              <a:rPr lang="de-DE"/>
              <a:t>entfalte dein</a:t>
            </a:r>
            <a:br>
              <a:rPr lang="de-DE"/>
            </a:br>
            <a:r>
              <a:rPr lang="de-DE"/>
              <a:t>Potenzial</a:t>
            </a:r>
          </a:p>
        </p:txBody>
      </p:sp>
      <p:sp>
        <p:nvSpPr>
          <p:cNvPr id="3" name="Grafik 5">
            <a:extLst>
              <a:ext uri="{FF2B5EF4-FFF2-40B4-BE49-F238E27FC236}">
                <a16:creationId xmlns:a16="http://schemas.microsoft.com/office/drawing/2014/main" id="{FD786DED-F9CF-F14E-B76C-5A289C927630}"/>
              </a:ext>
            </a:extLst>
          </p:cNvPr>
          <p:cNvSpPr>
            <a:spLocks noChangeAspect="1"/>
          </p:cNvSpPr>
          <p:nvPr userDrawn="1"/>
        </p:nvSpPr>
        <p:spPr>
          <a:xfrm>
            <a:off x="504000" y="303949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24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 im Hintergrun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9A5ACE7-4EDA-C72E-87C0-012B15DD9A2E}"/>
              </a:ext>
            </a:extLst>
          </p:cNvPr>
          <p:cNvSpPr/>
          <p:nvPr userDrawn="1"/>
        </p:nvSpPr>
        <p:spPr>
          <a:xfrm>
            <a:off x="457200" y="6312131"/>
            <a:ext cx="283464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EB181A-0090-4C50-BA49-0DCBD22C9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452472" cy="6855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E71F0-FBE5-161F-2294-500F14103E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999" y="2993429"/>
            <a:ext cx="10753200" cy="87114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Live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why</a:t>
            </a:r>
            <a:r>
              <a:rPr lang="de-DE"/>
              <a:t>.</a:t>
            </a:r>
          </a:p>
        </p:txBody>
      </p:sp>
      <p:sp>
        <p:nvSpPr>
          <p:cNvPr id="4" name="Grafik 5">
            <a:extLst>
              <a:ext uri="{FF2B5EF4-FFF2-40B4-BE49-F238E27FC236}">
                <a16:creationId xmlns:a16="http://schemas.microsoft.com/office/drawing/2014/main" id="{BA8834B5-0D41-AA38-E2F9-7F1C5458CDC3}"/>
              </a:ext>
            </a:extLst>
          </p:cNvPr>
          <p:cNvSpPr>
            <a:spLocks noChangeAspect="1"/>
          </p:cNvSpPr>
          <p:nvPr userDrawn="1"/>
        </p:nvSpPr>
        <p:spPr>
          <a:xfrm>
            <a:off x="504000" y="303949"/>
            <a:ext cx="1836000" cy="213168"/>
          </a:xfrm>
          <a:custGeom>
            <a:avLst/>
            <a:gdLst>
              <a:gd name="connsiteX0" fmla="*/ 7869555 w 10781443"/>
              <a:gd name="connsiteY0" fmla="*/ 768191 h 1251775"/>
              <a:gd name="connsiteX1" fmla="*/ 7840028 w 10781443"/>
              <a:gd name="connsiteY1" fmla="*/ 816674 h 1251775"/>
              <a:gd name="connsiteX2" fmla="*/ 7793069 w 10781443"/>
              <a:gd name="connsiteY2" fmla="*/ 850392 h 1251775"/>
              <a:gd name="connsiteX3" fmla="*/ 7730871 w 10781443"/>
              <a:gd name="connsiteY3" fmla="*/ 863060 h 1251775"/>
              <a:gd name="connsiteX4" fmla="*/ 7668673 w 10781443"/>
              <a:gd name="connsiteY4" fmla="*/ 850392 h 1251775"/>
              <a:gd name="connsiteX5" fmla="*/ 7621810 w 10781443"/>
              <a:gd name="connsiteY5" fmla="*/ 816674 h 1251775"/>
              <a:gd name="connsiteX6" fmla="*/ 7592187 w 10781443"/>
              <a:gd name="connsiteY6" fmla="*/ 768191 h 1251775"/>
              <a:gd name="connsiteX7" fmla="*/ 7582186 w 10781443"/>
              <a:gd name="connsiteY7" fmla="*/ 711232 h 1251775"/>
              <a:gd name="connsiteX8" fmla="*/ 7592187 w 10781443"/>
              <a:gd name="connsiteY8" fmla="*/ 654272 h 1251775"/>
              <a:gd name="connsiteX9" fmla="*/ 7621810 w 10781443"/>
              <a:gd name="connsiteY9" fmla="*/ 605790 h 1251775"/>
              <a:gd name="connsiteX10" fmla="*/ 7668673 w 10781443"/>
              <a:gd name="connsiteY10" fmla="*/ 572072 h 1251775"/>
              <a:gd name="connsiteX11" fmla="*/ 7730871 w 10781443"/>
              <a:gd name="connsiteY11" fmla="*/ 559403 h 1251775"/>
              <a:gd name="connsiteX12" fmla="*/ 7793069 w 10781443"/>
              <a:gd name="connsiteY12" fmla="*/ 572072 h 1251775"/>
              <a:gd name="connsiteX13" fmla="*/ 7840028 w 10781443"/>
              <a:gd name="connsiteY13" fmla="*/ 605790 h 1251775"/>
              <a:gd name="connsiteX14" fmla="*/ 7869555 w 10781443"/>
              <a:gd name="connsiteY14" fmla="*/ 654272 h 1251775"/>
              <a:gd name="connsiteX15" fmla="*/ 7879556 w 10781443"/>
              <a:gd name="connsiteY15" fmla="*/ 711232 h 1251775"/>
              <a:gd name="connsiteX16" fmla="*/ 7869555 w 10781443"/>
              <a:gd name="connsiteY16" fmla="*/ 768191 h 1251775"/>
              <a:gd name="connsiteX17" fmla="*/ 7875365 w 10781443"/>
              <a:gd name="connsiteY17" fmla="*/ 522446 h 1251775"/>
              <a:gd name="connsiteX18" fmla="*/ 7872222 w 10781443"/>
              <a:gd name="connsiteY18" fmla="*/ 522446 h 1251775"/>
              <a:gd name="connsiteX19" fmla="*/ 7847933 w 10781443"/>
              <a:gd name="connsiteY19" fmla="*/ 496634 h 1251775"/>
              <a:gd name="connsiteX20" fmla="*/ 7812119 w 10781443"/>
              <a:gd name="connsiteY20" fmla="*/ 471869 h 1251775"/>
              <a:gd name="connsiteX21" fmla="*/ 7763637 w 10781443"/>
              <a:gd name="connsiteY21" fmla="*/ 452914 h 1251775"/>
              <a:gd name="connsiteX22" fmla="*/ 7700391 w 10781443"/>
              <a:gd name="connsiteY22" fmla="*/ 445484 h 1251775"/>
              <a:gd name="connsiteX23" fmla="*/ 7601331 w 10781443"/>
              <a:gd name="connsiteY23" fmla="*/ 466058 h 1251775"/>
              <a:gd name="connsiteX24" fmla="*/ 7523798 w 10781443"/>
              <a:gd name="connsiteY24" fmla="*/ 522446 h 1251775"/>
              <a:gd name="connsiteX25" fmla="*/ 7473696 w 10781443"/>
              <a:gd name="connsiteY25" fmla="*/ 606838 h 1251775"/>
              <a:gd name="connsiteX26" fmla="*/ 7455789 w 10781443"/>
              <a:gd name="connsiteY26" fmla="*/ 711137 h 1251775"/>
              <a:gd name="connsiteX27" fmla="*/ 7472649 w 10781443"/>
              <a:gd name="connsiteY27" fmla="*/ 815531 h 1251775"/>
              <a:gd name="connsiteX28" fmla="*/ 7522274 w 10781443"/>
              <a:gd name="connsiteY28" fmla="*/ 899922 h 1251775"/>
              <a:gd name="connsiteX29" fmla="*/ 7600760 w 10781443"/>
              <a:gd name="connsiteY29" fmla="*/ 956310 h 1251775"/>
              <a:gd name="connsiteX30" fmla="*/ 7705630 w 10781443"/>
              <a:gd name="connsiteY30" fmla="*/ 976884 h 1251775"/>
              <a:gd name="connsiteX31" fmla="*/ 7805738 w 10781443"/>
              <a:gd name="connsiteY31" fmla="*/ 955834 h 1251775"/>
              <a:gd name="connsiteX32" fmla="*/ 7879556 w 10781443"/>
              <a:gd name="connsiteY32" fmla="*/ 888397 h 1251775"/>
              <a:gd name="connsiteX33" fmla="*/ 7881652 w 10781443"/>
              <a:gd name="connsiteY33" fmla="*/ 888397 h 1251775"/>
              <a:gd name="connsiteX34" fmla="*/ 7881652 w 10781443"/>
              <a:gd name="connsiteY34" fmla="*/ 964311 h 1251775"/>
              <a:gd name="connsiteX35" fmla="*/ 8001858 w 10781443"/>
              <a:gd name="connsiteY35" fmla="*/ 964311 h 1251775"/>
              <a:gd name="connsiteX36" fmla="*/ 8001858 w 10781443"/>
              <a:gd name="connsiteY36" fmla="*/ 167069 h 1251775"/>
              <a:gd name="connsiteX37" fmla="*/ 7875365 w 10781443"/>
              <a:gd name="connsiteY37" fmla="*/ 167069 h 1251775"/>
              <a:gd name="connsiteX38" fmla="*/ 7875365 w 10781443"/>
              <a:gd name="connsiteY38" fmla="*/ 522446 h 1251775"/>
              <a:gd name="connsiteX39" fmla="*/ 6595587 w 10781443"/>
              <a:gd name="connsiteY39" fmla="*/ 964216 h 1251775"/>
              <a:gd name="connsiteX40" fmla="*/ 6722078 w 10781443"/>
              <a:gd name="connsiteY40" fmla="*/ 964216 h 1251775"/>
              <a:gd name="connsiteX41" fmla="*/ 6722078 w 10781443"/>
              <a:gd name="connsiteY41" fmla="*/ 458057 h 1251775"/>
              <a:gd name="connsiteX42" fmla="*/ 6595587 w 10781443"/>
              <a:gd name="connsiteY42" fmla="*/ 458057 h 1251775"/>
              <a:gd name="connsiteX43" fmla="*/ 6595587 w 10781443"/>
              <a:gd name="connsiteY43" fmla="*/ 964216 h 1251775"/>
              <a:gd name="connsiteX44" fmla="*/ 6657785 w 10781443"/>
              <a:gd name="connsiteY44" fmla="*/ 210407 h 1251775"/>
              <a:gd name="connsiteX45" fmla="*/ 6600349 w 10781443"/>
              <a:gd name="connsiteY45" fmla="*/ 233077 h 1251775"/>
              <a:gd name="connsiteX46" fmla="*/ 6577680 w 10781443"/>
              <a:gd name="connsiteY46" fmla="*/ 286322 h 1251775"/>
              <a:gd name="connsiteX47" fmla="*/ 6600349 w 10781443"/>
              <a:gd name="connsiteY47" fmla="*/ 339566 h 1251775"/>
              <a:gd name="connsiteX48" fmla="*/ 6657785 w 10781443"/>
              <a:gd name="connsiteY48" fmla="*/ 362236 h 1251775"/>
              <a:gd name="connsiteX49" fmla="*/ 6716268 w 10781443"/>
              <a:gd name="connsiteY49" fmla="*/ 340614 h 1251775"/>
              <a:gd name="connsiteX50" fmla="*/ 6739985 w 10781443"/>
              <a:gd name="connsiteY50" fmla="*/ 286322 h 1251775"/>
              <a:gd name="connsiteX51" fmla="*/ 6716268 w 10781443"/>
              <a:gd name="connsiteY51" fmla="*/ 232029 h 1251775"/>
              <a:gd name="connsiteX52" fmla="*/ 6657785 w 10781443"/>
              <a:gd name="connsiteY52" fmla="*/ 210407 h 1251775"/>
              <a:gd name="connsiteX53" fmla="*/ 8251794 w 10781443"/>
              <a:gd name="connsiteY53" fmla="*/ 660559 h 1251775"/>
              <a:gd name="connsiteX54" fmla="*/ 8292370 w 10781443"/>
              <a:gd name="connsiteY54" fmla="*/ 573119 h 1251775"/>
              <a:gd name="connsiteX55" fmla="*/ 8382572 w 10781443"/>
              <a:gd name="connsiteY55" fmla="*/ 540353 h 1251775"/>
              <a:gd name="connsiteX56" fmla="*/ 8476392 w 10781443"/>
              <a:gd name="connsiteY56" fmla="*/ 572548 h 1251775"/>
              <a:gd name="connsiteX57" fmla="*/ 8511159 w 10781443"/>
              <a:gd name="connsiteY57" fmla="*/ 660559 h 1251775"/>
              <a:gd name="connsiteX58" fmla="*/ 8251794 w 10781443"/>
              <a:gd name="connsiteY58" fmla="*/ 660559 h 1251775"/>
              <a:gd name="connsiteX59" fmla="*/ 8571738 w 10781443"/>
              <a:gd name="connsiteY59" fmla="*/ 517208 h 1251775"/>
              <a:gd name="connsiteX60" fmla="*/ 8496871 w 10781443"/>
              <a:gd name="connsiteY60" fmla="*/ 463963 h 1251775"/>
              <a:gd name="connsiteX61" fmla="*/ 8400383 w 10781443"/>
              <a:gd name="connsiteY61" fmla="*/ 445484 h 1251775"/>
              <a:gd name="connsiteX62" fmla="*/ 8292846 w 10781443"/>
              <a:gd name="connsiteY62" fmla="*/ 464534 h 1251775"/>
              <a:gd name="connsiteX63" fmla="*/ 8205312 w 10781443"/>
              <a:gd name="connsiteY63" fmla="*/ 518255 h 1251775"/>
              <a:gd name="connsiteX64" fmla="*/ 8146828 w 10781443"/>
              <a:gd name="connsiteY64" fmla="*/ 602075 h 1251775"/>
              <a:gd name="connsiteX65" fmla="*/ 8125206 w 10781443"/>
              <a:gd name="connsiteY65" fmla="*/ 711232 h 1251775"/>
              <a:gd name="connsiteX66" fmla="*/ 8146828 w 10781443"/>
              <a:gd name="connsiteY66" fmla="*/ 820388 h 1251775"/>
              <a:gd name="connsiteX67" fmla="*/ 8205312 w 10781443"/>
              <a:gd name="connsiteY67" fmla="*/ 904208 h 1251775"/>
              <a:gd name="connsiteX68" fmla="*/ 8292846 w 10781443"/>
              <a:gd name="connsiteY68" fmla="*/ 958025 h 1251775"/>
              <a:gd name="connsiteX69" fmla="*/ 8400383 w 10781443"/>
              <a:gd name="connsiteY69" fmla="*/ 976979 h 1251775"/>
              <a:gd name="connsiteX70" fmla="*/ 8515350 w 10781443"/>
              <a:gd name="connsiteY70" fmla="*/ 953834 h 1251775"/>
              <a:gd name="connsiteX71" fmla="*/ 8614505 w 10781443"/>
              <a:gd name="connsiteY71" fmla="*/ 875824 h 1251775"/>
              <a:gd name="connsiteX72" fmla="*/ 8523732 w 10781443"/>
              <a:gd name="connsiteY72" fmla="*/ 807339 h 1251775"/>
              <a:gd name="connsiteX73" fmla="*/ 8467344 w 10781443"/>
              <a:gd name="connsiteY73" fmla="*/ 856298 h 1251775"/>
              <a:gd name="connsiteX74" fmla="*/ 8387810 w 10781443"/>
              <a:gd name="connsiteY74" fmla="*/ 875824 h 1251775"/>
              <a:gd name="connsiteX75" fmla="*/ 8296085 w 10781443"/>
              <a:gd name="connsiteY75" fmla="*/ 844201 h 1251775"/>
              <a:gd name="connsiteX76" fmla="*/ 8251794 w 10781443"/>
              <a:gd name="connsiteY76" fmla="*/ 755713 h 1251775"/>
              <a:gd name="connsiteX77" fmla="*/ 8637651 w 10781443"/>
              <a:gd name="connsiteY77" fmla="*/ 755713 h 1251775"/>
              <a:gd name="connsiteX78" fmla="*/ 8637651 w 10781443"/>
              <a:gd name="connsiteY78" fmla="*/ 720947 h 1251775"/>
              <a:gd name="connsiteX79" fmla="*/ 8620220 w 10781443"/>
              <a:gd name="connsiteY79" fmla="*/ 603409 h 1251775"/>
              <a:gd name="connsiteX80" fmla="*/ 8571738 w 10781443"/>
              <a:gd name="connsiteY80" fmla="*/ 517398 h 1251775"/>
              <a:gd name="connsiteX81" fmla="*/ 6971729 w 10781443"/>
              <a:gd name="connsiteY81" fmla="*/ 660559 h 1251775"/>
              <a:gd name="connsiteX82" fmla="*/ 7012401 w 10781443"/>
              <a:gd name="connsiteY82" fmla="*/ 573119 h 1251775"/>
              <a:gd name="connsiteX83" fmla="*/ 7102507 w 10781443"/>
              <a:gd name="connsiteY83" fmla="*/ 540353 h 1251775"/>
              <a:gd name="connsiteX84" fmla="*/ 7196328 w 10781443"/>
              <a:gd name="connsiteY84" fmla="*/ 572548 h 1251775"/>
              <a:gd name="connsiteX85" fmla="*/ 7231094 w 10781443"/>
              <a:gd name="connsiteY85" fmla="*/ 660559 h 1251775"/>
              <a:gd name="connsiteX86" fmla="*/ 6971729 w 10781443"/>
              <a:gd name="connsiteY86" fmla="*/ 660559 h 1251775"/>
              <a:gd name="connsiteX87" fmla="*/ 7291769 w 10781443"/>
              <a:gd name="connsiteY87" fmla="*/ 517208 h 1251775"/>
              <a:gd name="connsiteX88" fmla="*/ 7216902 w 10781443"/>
              <a:gd name="connsiteY88" fmla="*/ 463963 h 1251775"/>
              <a:gd name="connsiteX89" fmla="*/ 7120509 w 10781443"/>
              <a:gd name="connsiteY89" fmla="*/ 445484 h 1251775"/>
              <a:gd name="connsiteX90" fmla="*/ 7012972 w 10781443"/>
              <a:gd name="connsiteY90" fmla="*/ 464534 h 1251775"/>
              <a:gd name="connsiteX91" fmla="*/ 6925437 w 10781443"/>
              <a:gd name="connsiteY91" fmla="*/ 518255 h 1251775"/>
              <a:gd name="connsiteX92" fmla="*/ 6866954 w 10781443"/>
              <a:gd name="connsiteY92" fmla="*/ 602075 h 1251775"/>
              <a:gd name="connsiteX93" fmla="*/ 6845332 w 10781443"/>
              <a:gd name="connsiteY93" fmla="*/ 711232 h 1251775"/>
              <a:gd name="connsiteX94" fmla="*/ 6866954 w 10781443"/>
              <a:gd name="connsiteY94" fmla="*/ 820388 h 1251775"/>
              <a:gd name="connsiteX95" fmla="*/ 6925437 w 10781443"/>
              <a:gd name="connsiteY95" fmla="*/ 904208 h 1251775"/>
              <a:gd name="connsiteX96" fmla="*/ 7012972 w 10781443"/>
              <a:gd name="connsiteY96" fmla="*/ 958025 h 1251775"/>
              <a:gd name="connsiteX97" fmla="*/ 7120509 w 10781443"/>
              <a:gd name="connsiteY97" fmla="*/ 976979 h 1251775"/>
              <a:gd name="connsiteX98" fmla="*/ 7235476 w 10781443"/>
              <a:gd name="connsiteY98" fmla="*/ 953834 h 1251775"/>
              <a:gd name="connsiteX99" fmla="*/ 7334631 w 10781443"/>
              <a:gd name="connsiteY99" fmla="*/ 875824 h 1251775"/>
              <a:gd name="connsiteX100" fmla="*/ 7243858 w 10781443"/>
              <a:gd name="connsiteY100" fmla="*/ 807339 h 1251775"/>
              <a:gd name="connsiteX101" fmla="*/ 7187470 w 10781443"/>
              <a:gd name="connsiteY101" fmla="*/ 856298 h 1251775"/>
              <a:gd name="connsiteX102" fmla="*/ 7107936 w 10781443"/>
              <a:gd name="connsiteY102" fmla="*/ 875824 h 1251775"/>
              <a:gd name="connsiteX103" fmla="*/ 7016115 w 10781443"/>
              <a:gd name="connsiteY103" fmla="*/ 844201 h 1251775"/>
              <a:gd name="connsiteX104" fmla="*/ 6971824 w 10781443"/>
              <a:gd name="connsiteY104" fmla="*/ 755713 h 1251775"/>
              <a:gd name="connsiteX105" fmla="*/ 7357777 w 10781443"/>
              <a:gd name="connsiteY105" fmla="*/ 755713 h 1251775"/>
              <a:gd name="connsiteX106" fmla="*/ 7357777 w 10781443"/>
              <a:gd name="connsiteY106" fmla="*/ 720947 h 1251775"/>
              <a:gd name="connsiteX107" fmla="*/ 7340346 w 10781443"/>
              <a:gd name="connsiteY107" fmla="*/ 603409 h 1251775"/>
              <a:gd name="connsiteX108" fmla="*/ 7291864 w 10781443"/>
              <a:gd name="connsiteY108" fmla="*/ 517398 h 1251775"/>
              <a:gd name="connsiteX109" fmla="*/ 10781443 w 10781443"/>
              <a:gd name="connsiteY109" fmla="*/ 565690 h 1251775"/>
              <a:gd name="connsiteX110" fmla="*/ 10781443 w 10781443"/>
              <a:gd name="connsiteY110" fmla="*/ 458153 h 1251775"/>
              <a:gd name="connsiteX111" fmla="*/ 10642283 w 10781443"/>
              <a:gd name="connsiteY111" fmla="*/ 458153 h 1251775"/>
              <a:gd name="connsiteX112" fmla="*/ 10642283 w 10781443"/>
              <a:gd name="connsiteY112" fmla="*/ 311658 h 1251775"/>
              <a:gd name="connsiteX113" fmla="*/ 10515695 w 10781443"/>
              <a:gd name="connsiteY113" fmla="*/ 311658 h 1251775"/>
              <a:gd name="connsiteX114" fmla="*/ 10515695 w 10781443"/>
              <a:gd name="connsiteY114" fmla="*/ 458153 h 1251775"/>
              <a:gd name="connsiteX115" fmla="*/ 10411397 w 10781443"/>
              <a:gd name="connsiteY115" fmla="*/ 458153 h 1251775"/>
              <a:gd name="connsiteX116" fmla="*/ 10411397 w 10781443"/>
              <a:gd name="connsiteY116" fmla="*/ 565690 h 1251775"/>
              <a:gd name="connsiteX117" fmla="*/ 10515695 w 10781443"/>
              <a:gd name="connsiteY117" fmla="*/ 565690 h 1251775"/>
              <a:gd name="connsiteX118" fmla="*/ 10515695 w 10781443"/>
              <a:gd name="connsiteY118" fmla="*/ 797624 h 1251775"/>
              <a:gd name="connsiteX119" fmla="*/ 10522553 w 10781443"/>
              <a:gd name="connsiteY119" fmla="*/ 875633 h 1251775"/>
              <a:gd name="connsiteX120" fmla="*/ 10547890 w 10781443"/>
              <a:gd name="connsiteY120" fmla="*/ 932021 h 1251775"/>
              <a:gd name="connsiteX121" fmla="*/ 10598562 w 10781443"/>
              <a:gd name="connsiteY121" fmla="*/ 965740 h 1251775"/>
              <a:gd name="connsiteX122" fmla="*/ 10681335 w 10781443"/>
              <a:gd name="connsiteY122" fmla="*/ 976789 h 1251775"/>
              <a:gd name="connsiteX123" fmla="*/ 10732484 w 10781443"/>
              <a:gd name="connsiteY123" fmla="*/ 973074 h 1251775"/>
              <a:gd name="connsiteX124" fmla="*/ 10781443 w 10781443"/>
              <a:gd name="connsiteY124" fmla="*/ 959930 h 1251775"/>
              <a:gd name="connsiteX125" fmla="*/ 10781443 w 10781443"/>
              <a:gd name="connsiteY125" fmla="*/ 853440 h 1251775"/>
              <a:gd name="connsiteX126" fmla="*/ 10749819 w 10781443"/>
              <a:gd name="connsiteY126" fmla="*/ 865537 h 1251775"/>
              <a:gd name="connsiteX127" fmla="*/ 10712862 w 10781443"/>
              <a:gd name="connsiteY127" fmla="*/ 869156 h 1251775"/>
              <a:gd name="connsiteX128" fmla="*/ 10656475 w 10781443"/>
              <a:gd name="connsiteY128" fmla="*/ 846963 h 1251775"/>
              <a:gd name="connsiteX129" fmla="*/ 10642283 w 10781443"/>
              <a:gd name="connsiteY129" fmla="*/ 786860 h 1251775"/>
              <a:gd name="connsiteX130" fmla="*/ 10642283 w 10781443"/>
              <a:gd name="connsiteY130" fmla="*/ 565499 h 1251775"/>
              <a:gd name="connsiteX131" fmla="*/ 10781443 w 10781443"/>
              <a:gd name="connsiteY131" fmla="*/ 565499 h 1251775"/>
              <a:gd name="connsiteX132" fmla="*/ 9183434 w 10781443"/>
              <a:gd name="connsiteY132" fmla="*/ 506635 h 1251775"/>
              <a:gd name="connsiteX133" fmla="*/ 9125998 w 10781443"/>
              <a:gd name="connsiteY133" fmla="*/ 462344 h 1251775"/>
              <a:gd name="connsiteX134" fmla="*/ 9039987 w 10781443"/>
              <a:gd name="connsiteY134" fmla="*/ 445389 h 1251775"/>
              <a:gd name="connsiteX135" fmla="*/ 8939784 w 10781443"/>
              <a:gd name="connsiteY135" fmla="*/ 473393 h 1251775"/>
              <a:gd name="connsiteX136" fmla="*/ 8885015 w 10781443"/>
              <a:gd name="connsiteY136" fmla="*/ 539306 h 1251775"/>
              <a:gd name="connsiteX137" fmla="*/ 8882920 w 10781443"/>
              <a:gd name="connsiteY137" fmla="*/ 539306 h 1251775"/>
              <a:gd name="connsiteX138" fmla="*/ 8882920 w 10781443"/>
              <a:gd name="connsiteY138" fmla="*/ 458057 h 1251775"/>
              <a:gd name="connsiteX139" fmla="*/ 8762809 w 10781443"/>
              <a:gd name="connsiteY139" fmla="*/ 458057 h 1251775"/>
              <a:gd name="connsiteX140" fmla="*/ 8762809 w 10781443"/>
              <a:gd name="connsiteY140" fmla="*/ 964216 h 1251775"/>
              <a:gd name="connsiteX141" fmla="*/ 8889302 w 10781443"/>
              <a:gd name="connsiteY141" fmla="*/ 964216 h 1251775"/>
              <a:gd name="connsiteX142" fmla="*/ 8889302 w 10781443"/>
              <a:gd name="connsiteY142" fmla="*/ 687991 h 1251775"/>
              <a:gd name="connsiteX143" fmla="*/ 8895588 w 10781443"/>
              <a:gd name="connsiteY143" fmla="*/ 639509 h 1251775"/>
              <a:gd name="connsiteX144" fmla="*/ 8916162 w 10781443"/>
              <a:gd name="connsiteY144" fmla="*/ 598361 h 1251775"/>
              <a:gd name="connsiteX145" fmla="*/ 8951976 w 10781443"/>
              <a:gd name="connsiteY145" fmla="*/ 569881 h 1251775"/>
              <a:gd name="connsiteX146" fmla="*/ 9005221 w 10781443"/>
              <a:gd name="connsiteY146" fmla="*/ 559308 h 1251775"/>
              <a:gd name="connsiteX147" fmla="*/ 9056941 w 10781443"/>
              <a:gd name="connsiteY147" fmla="*/ 574548 h 1251775"/>
              <a:gd name="connsiteX148" fmla="*/ 9084850 w 10781443"/>
              <a:gd name="connsiteY148" fmla="*/ 612458 h 1251775"/>
              <a:gd name="connsiteX149" fmla="*/ 9095899 w 10781443"/>
              <a:gd name="connsiteY149" fmla="*/ 660940 h 1251775"/>
              <a:gd name="connsiteX150" fmla="*/ 9097994 w 10781443"/>
              <a:gd name="connsiteY150" fmla="*/ 707898 h 1251775"/>
              <a:gd name="connsiteX151" fmla="*/ 9097994 w 10781443"/>
              <a:gd name="connsiteY151" fmla="*/ 964121 h 1251775"/>
              <a:gd name="connsiteX152" fmla="*/ 9224486 w 10781443"/>
              <a:gd name="connsiteY152" fmla="*/ 964121 h 1251775"/>
              <a:gd name="connsiteX153" fmla="*/ 9224486 w 10781443"/>
              <a:gd name="connsiteY153" fmla="*/ 644557 h 1251775"/>
              <a:gd name="connsiteX154" fmla="*/ 9214961 w 10781443"/>
              <a:gd name="connsiteY154" fmla="*/ 569786 h 1251775"/>
              <a:gd name="connsiteX155" fmla="*/ 9183338 w 10781443"/>
              <a:gd name="connsiteY155" fmla="*/ 506540 h 1251775"/>
              <a:gd name="connsiteX156" fmla="*/ 10280428 w 10781443"/>
              <a:gd name="connsiteY156" fmla="*/ 691706 h 1251775"/>
              <a:gd name="connsiteX157" fmla="*/ 10214515 w 10781443"/>
              <a:gd name="connsiteY157" fmla="*/ 667417 h 1251775"/>
              <a:gd name="connsiteX158" fmla="*/ 10148601 w 10781443"/>
              <a:gd name="connsiteY158" fmla="*/ 652177 h 1251775"/>
              <a:gd name="connsiteX159" fmla="*/ 10097929 w 10781443"/>
              <a:gd name="connsiteY159" fmla="*/ 634270 h 1251775"/>
              <a:gd name="connsiteX160" fmla="*/ 10077927 w 10781443"/>
              <a:gd name="connsiteY160" fmla="*/ 600551 h 1251775"/>
              <a:gd name="connsiteX161" fmla="*/ 10102215 w 10781443"/>
              <a:gd name="connsiteY161" fmla="*/ 559403 h 1251775"/>
              <a:gd name="connsiteX162" fmla="*/ 10151841 w 10781443"/>
              <a:gd name="connsiteY162" fmla="*/ 546735 h 1251775"/>
              <a:gd name="connsiteX163" fmla="*/ 10250995 w 10781443"/>
              <a:gd name="connsiteY163" fmla="*/ 598361 h 1251775"/>
              <a:gd name="connsiteX164" fmla="*/ 10335291 w 10781443"/>
              <a:gd name="connsiteY164" fmla="*/ 522446 h 1251775"/>
              <a:gd name="connsiteX165" fmla="*/ 10255187 w 10781443"/>
              <a:gd name="connsiteY165" fmla="*/ 462915 h 1251775"/>
              <a:gd name="connsiteX166" fmla="*/ 10154984 w 10781443"/>
              <a:gd name="connsiteY166" fmla="*/ 445484 h 1251775"/>
              <a:gd name="connsiteX167" fmla="*/ 10080117 w 10781443"/>
              <a:gd name="connsiteY167" fmla="*/ 455009 h 1251775"/>
              <a:gd name="connsiteX168" fmla="*/ 10014776 w 10781443"/>
              <a:gd name="connsiteY168" fmla="*/ 484537 h 1251775"/>
              <a:gd name="connsiteX169" fmla="*/ 9968865 w 10781443"/>
              <a:gd name="connsiteY169" fmla="*/ 535686 h 1251775"/>
              <a:gd name="connsiteX170" fmla="*/ 9951434 w 10781443"/>
              <a:gd name="connsiteY170" fmla="*/ 609029 h 1251775"/>
              <a:gd name="connsiteX171" fmla="*/ 9971437 w 10781443"/>
              <a:gd name="connsiteY171" fmla="*/ 684848 h 1251775"/>
              <a:gd name="connsiteX172" fmla="*/ 10022109 w 10781443"/>
              <a:gd name="connsiteY172" fmla="*/ 727520 h 1251775"/>
              <a:gd name="connsiteX173" fmla="*/ 10088023 w 10781443"/>
              <a:gd name="connsiteY173" fmla="*/ 749618 h 1251775"/>
              <a:gd name="connsiteX174" fmla="*/ 10153936 w 10781443"/>
              <a:gd name="connsiteY174" fmla="*/ 764381 h 1251775"/>
              <a:gd name="connsiteX175" fmla="*/ 10204513 w 10781443"/>
              <a:gd name="connsiteY175" fmla="*/ 784955 h 1251775"/>
              <a:gd name="connsiteX176" fmla="*/ 10224515 w 10781443"/>
              <a:gd name="connsiteY176" fmla="*/ 824008 h 1251775"/>
              <a:gd name="connsiteX177" fmla="*/ 10216610 w 10781443"/>
              <a:gd name="connsiteY177" fmla="*/ 849821 h 1251775"/>
              <a:gd name="connsiteX178" fmla="*/ 10195940 w 10781443"/>
              <a:gd name="connsiteY178" fmla="*/ 868299 h 1251775"/>
              <a:gd name="connsiteX179" fmla="*/ 10168604 w 10781443"/>
              <a:gd name="connsiteY179" fmla="*/ 878777 h 1251775"/>
              <a:gd name="connsiteX180" fmla="*/ 10140124 w 10781443"/>
              <a:gd name="connsiteY180" fmla="*/ 881920 h 1251775"/>
              <a:gd name="connsiteX181" fmla="*/ 10072115 w 10781443"/>
              <a:gd name="connsiteY181" fmla="*/ 864584 h 1251775"/>
              <a:gd name="connsiteX182" fmla="*/ 10019919 w 10781443"/>
              <a:gd name="connsiteY182" fmla="*/ 819722 h 1251775"/>
              <a:gd name="connsiteX183" fmla="*/ 9935623 w 10781443"/>
              <a:gd name="connsiteY183" fmla="*/ 898874 h 1251775"/>
              <a:gd name="connsiteX184" fmla="*/ 10024206 w 10781443"/>
              <a:gd name="connsiteY184" fmla="*/ 960025 h 1251775"/>
              <a:gd name="connsiteX185" fmla="*/ 10132791 w 10781443"/>
              <a:gd name="connsiteY185" fmla="*/ 976884 h 1251775"/>
              <a:gd name="connsiteX186" fmla="*/ 10210800 w 10781443"/>
              <a:gd name="connsiteY186" fmla="*/ 968502 h 1251775"/>
              <a:gd name="connsiteX187" fmla="*/ 10280904 w 10781443"/>
              <a:gd name="connsiteY187" fmla="*/ 941070 h 1251775"/>
              <a:gd name="connsiteX188" fmla="*/ 10331482 w 10781443"/>
              <a:gd name="connsiteY188" fmla="*/ 890969 h 1251775"/>
              <a:gd name="connsiteX189" fmla="*/ 10351008 w 10781443"/>
              <a:gd name="connsiteY189" fmla="*/ 814578 h 1251775"/>
              <a:gd name="connsiteX190" fmla="*/ 10331005 w 10781443"/>
              <a:gd name="connsiteY190" fmla="*/ 736568 h 1251775"/>
              <a:gd name="connsiteX191" fmla="*/ 10280428 w 10781443"/>
              <a:gd name="connsiteY191" fmla="*/ 691706 h 1251775"/>
              <a:gd name="connsiteX192" fmla="*/ 9472517 w 10781443"/>
              <a:gd name="connsiteY192" fmla="*/ 660559 h 1251775"/>
              <a:gd name="connsiteX193" fmla="*/ 9513189 w 10781443"/>
              <a:gd name="connsiteY193" fmla="*/ 573119 h 1251775"/>
              <a:gd name="connsiteX194" fmla="*/ 9603295 w 10781443"/>
              <a:gd name="connsiteY194" fmla="*/ 540353 h 1251775"/>
              <a:gd name="connsiteX195" fmla="*/ 9697117 w 10781443"/>
              <a:gd name="connsiteY195" fmla="*/ 572548 h 1251775"/>
              <a:gd name="connsiteX196" fmla="*/ 9731883 w 10781443"/>
              <a:gd name="connsiteY196" fmla="*/ 660559 h 1251775"/>
              <a:gd name="connsiteX197" fmla="*/ 9472517 w 10781443"/>
              <a:gd name="connsiteY197" fmla="*/ 660559 h 1251775"/>
              <a:gd name="connsiteX198" fmla="*/ 9792557 w 10781443"/>
              <a:gd name="connsiteY198" fmla="*/ 517208 h 1251775"/>
              <a:gd name="connsiteX199" fmla="*/ 9717691 w 10781443"/>
              <a:gd name="connsiteY199" fmla="*/ 463963 h 1251775"/>
              <a:gd name="connsiteX200" fmla="*/ 9621202 w 10781443"/>
              <a:gd name="connsiteY200" fmla="*/ 445484 h 1251775"/>
              <a:gd name="connsiteX201" fmla="*/ 9513761 w 10781443"/>
              <a:gd name="connsiteY201" fmla="*/ 464534 h 1251775"/>
              <a:gd name="connsiteX202" fmla="*/ 9426226 w 10781443"/>
              <a:gd name="connsiteY202" fmla="*/ 518255 h 1251775"/>
              <a:gd name="connsiteX203" fmla="*/ 9367742 w 10781443"/>
              <a:gd name="connsiteY203" fmla="*/ 602075 h 1251775"/>
              <a:gd name="connsiteX204" fmla="*/ 9346120 w 10781443"/>
              <a:gd name="connsiteY204" fmla="*/ 711232 h 1251775"/>
              <a:gd name="connsiteX205" fmla="*/ 9367742 w 10781443"/>
              <a:gd name="connsiteY205" fmla="*/ 820388 h 1251775"/>
              <a:gd name="connsiteX206" fmla="*/ 9426226 w 10781443"/>
              <a:gd name="connsiteY206" fmla="*/ 904208 h 1251775"/>
              <a:gd name="connsiteX207" fmla="*/ 9513761 w 10781443"/>
              <a:gd name="connsiteY207" fmla="*/ 958025 h 1251775"/>
              <a:gd name="connsiteX208" fmla="*/ 9621202 w 10781443"/>
              <a:gd name="connsiteY208" fmla="*/ 976979 h 1251775"/>
              <a:gd name="connsiteX209" fmla="*/ 9736169 w 10781443"/>
              <a:gd name="connsiteY209" fmla="*/ 953834 h 1251775"/>
              <a:gd name="connsiteX210" fmla="*/ 9835229 w 10781443"/>
              <a:gd name="connsiteY210" fmla="*/ 875824 h 1251775"/>
              <a:gd name="connsiteX211" fmla="*/ 9744551 w 10781443"/>
              <a:gd name="connsiteY211" fmla="*/ 807339 h 1251775"/>
              <a:gd name="connsiteX212" fmla="*/ 9688163 w 10781443"/>
              <a:gd name="connsiteY212" fmla="*/ 856298 h 1251775"/>
              <a:gd name="connsiteX213" fmla="*/ 9608534 w 10781443"/>
              <a:gd name="connsiteY213" fmla="*/ 875824 h 1251775"/>
              <a:gd name="connsiteX214" fmla="*/ 9516809 w 10781443"/>
              <a:gd name="connsiteY214" fmla="*/ 844201 h 1251775"/>
              <a:gd name="connsiteX215" fmla="*/ 9472517 w 10781443"/>
              <a:gd name="connsiteY215" fmla="*/ 755713 h 1251775"/>
              <a:gd name="connsiteX216" fmla="*/ 9858375 w 10781443"/>
              <a:gd name="connsiteY216" fmla="*/ 755713 h 1251775"/>
              <a:gd name="connsiteX217" fmla="*/ 9858375 w 10781443"/>
              <a:gd name="connsiteY217" fmla="*/ 720947 h 1251775"/>
              <a:gd name="connsiteX218" fmla="*/ 9841040 w 10781443"/>
              <a:gd name="connsiteY218" fmla="*/ 603409 h 1251775"/>
              <a:gd name="connsiteX219" fmla="*/ 9792557 w 10781443"/>
              <a:gd name="connsiteY219" fmla="*/ 517398 h 1251775"/>
              <a:gd name="connsiteX220" fmla="*/ 362712 w 10781443"/>
              <a:gd name="connsiteY220" fmla="*/ 0 h 1251775"/>
              <a:gd name="connsiteX221" fmla="*/ 0 w 10781443"/>
              <a:gd name="connsiteY221" fmla="*/ 0 h 1251775"/>
              <a:gd name="connsiteX222" fmla="*/ 259175 w 10781443"/>
              <a:gd name="connsiteY222" fmla="*/ 938213 h 1251775"/>
              <a:gd name="connsiteX223" fmla="*/ 487109 w 10781443"/>
              <a:gd name="connsiteY223" fmla="*/ 1251776 h 1251775"/>
              <a:gd name="connsiteX224" fmla="*/ 702755 w 10781443"/>
              <a:gd name="connsiteY224" fmla="*/ 964311 h 1251775"/>
              <a:gd name="connsiteX225" fmla="*/ 371856 w 10781443"/>
              <a:gd name="connsiteY225" fmla="*/ 133731 h 1251775"/>
              <a:gd name="connsiteX226" fmla="*/ 362712 w 10781443"/>
              <a:gd name="connsiteY226" fmla="*/ 95 h 1251775"/>
              <a:gd name="connsiteX227" fmla="*/ 1015651 w 10781443"/>
              <a:gd name="connsiteY227" fmla="*/ 0 h 1251775"/>
              <a:gd name="connsiteX228" fmla="*/ 652653 w 10781443"/>
              <a:gd name="connsiteY228" fmla="*/ 0 h 1251775"/>
              <a:gd name="connsiteX229" fmla="*/ 1043845 w 10781443"/>
              <a:gd name="connsiteY229" fmla="*/ 1024604 h 1251775"/>
              <a:gd name="connsiteX230" fmla="*/ 1285970 w 10781443"/>
              <a:gd name="connsiteY230" fmla="*/ 1251776 h 1251775"/>
              <a:gd name="connsiteX231" fmla="*/ 1501616 w 10781443"/>
              <a:gd name="connsiteY231" fmla="*/ 964311 h 1251775"/>
              <a:gd name="connsiteX232" fmla="*/ 1422273 w 10781443"/>
              <a:gd name="connsiteY232" fmla="*/ 899160 h 1251775"/>
              <a:gd name="connsiteX233" fmla="*/ 1015651 w 10781443"/>
              <a:gd name="connsiteY233" fmla="*/ 0 h 1251775"/>
              <a:gd name="connsiteX234" fmla="*/ 3320510 w 10781443"/>
              <a:gd name="connsiteY234" fmla="*/ 768191 h 1251775"/>
              <a:gd name="connsiteX235" fmla="*/ 3290983 w 10781443"/>
              <a:gd name="connsiteY235" fmla="*/ 816674 h 1251775"/>
              <a:gd name="connsiteX236" fmla="*/ 3244024 w 10781443"/>
              <a:gd name="connsiteY236" fmla="*/ 850392 h 1251775"/>
              <a:gd name="connsiteX237" fmla="*/ 3181826 w 10781443"/>
              <a:gd name="connsiteY237" fmla="*/ 863060 h 1251775"/>
              <a:gd name="connsiteX238" fmla="*/ 3119628 w 10781443"/>
              <a:gd name="connsiteY238" fmla="*/ 850392 h 1251775"/>
              <a:gd name="connsiteX239" fmla="*/ 3072765 w 10781443"/>
              <a:gd name="connsiteY239" fmla="*/ 816674 h 1251775"/>
              <a:gd name="connsiteX240" fmla="*/ 3043238 w 10781443"/>
              <a:gd name="connsiteY240" fmla="*/ 768191 h 1251775"/>
              <a:gd name="connsiteX241" fmla="*/ 3033236 w 10781443"/>
              <a:gd name="connsiteY241" fmla="*/ 711232 h 1251775"/>
              <a:gd name="connsiteX242" fmla="*/ 3043238 w 10781443"/>
              <a:gd name="connsiteY242" fmla="*/ 654272 h 1251775"/>
              <a:gd name="connsiteX243" fmla="*/ 3072765 w 10781443"/>
              <a:gd name="connsiteY243" fmla="*/ 605790 h 1251775"/>
              <a:gd name="connsiteX244" fmla="*/ 3119628 w 10781443"/>
              <a:gd name="connsiteY244" fmla="*/ 572072 h 1251775"/>
              <a:gd name="connsiteX245" fmla="*/ 3181826 w 10781443"/>
              <a:gd name="connsiteY245" fmla="*/ 559403 h 1251775"/>
              <a:gd name="connsiteX246" fmla="*/ 3244024 w 10781443"/>
              <a:gd name="connsiteY246" fmla="*/ 572072 h 1251775"/>
              <a:gd name="connsiteX247" fmla="*/ 3290983 w 10781443"/>
              <a:gd name="connsiteY247" fmla="*/ 605790 h 1251775"/>
              <a:gd name="connsiteX248" fmla="*/ 3320510 w 10781443"/>
              <a:gd name="connsiteY248" fmla="*/ 654272 h 1251775"/>
              <a:gd name="connsiteX249" fmla="*/ 3330512 w 10781443"/>
              <a:gd name="connsiteY249" fmla="*/ 711232 h 1251775"/>
              <a:gd name="connsiteX250" fmla="*/ 3320510 w 10781443"/>
              <a:gd name="connsiteY250" fmla="*/ 768191 h 1251775"/>
              <a:gd name="connsiteX251" fmla="*/ 3376898 w 10781443"/>
              <a:gd name="connsiteY251" fmla="*/ 518255 h 1251775"/>
              <a:gd name="connsiteX252" fmla="*/ 3289459 w 10781443"/>
              <a:gd name="connsiteY252" fmla="*/ 464534 h 1251775"/>
              <a:gd name="connsiteX253" fmla="*/ 3181922 w 10781443"/>
              <a:gd name="connsiteY253" fmla="*/ 445484 h 1251775"/>
              <a:gd name="connsiteX254" fmla="*/ 3074384 w 10781443"/>
              <a:gd name="connsiteY254" fmla="*/ 464534 h 1251775"/>
              <a:gd name="connsiteX255" fmla="*/ 2986849 w 10781443"/>
              <a:gd name="connsiteY255" fmla="*/ 518255 h 1251775"/>
              <a:gd name="connsiteX256" fmla="*/ 2928366 w 10781443"/>
              <a:gd name="connsiteY256" fmla="*/ 602075 h 1251775"/>
              <a:gd name="connsiteX257" fmla="*/ 2906745 w 10781443"/>
              <a:gd name="connsiteY257" fmla="*/ 711232 h 1251775"/>
              <a:gd name="connsiteX258" fmla="*/ 2928366 w 10781443"/>
              <a:gd name="connsiteY258" fmla="*/ 820388 h 1251775"/>
              <a:gd name="connsiteX259" fmla="*/ 2986849 w 10781443"/>
              <a:gd name="connsiteY259" fmla="*/ 904208 h 1251775"/>
              <a:gd name="connsiteX260" fmla="*/ 3074384 w 10781443"/>
              <a:gd name="connsiteY260" fmla="*/ 958025 h 1251775"/>
              <a:gd name="connsiteX261" fmla="*/ 3181922 w 10781443"/>
              <a:gd name="connsiteY261" fmla="*/ 976979 h 1251775"/>
              <a:gd name="connsiteX262" fmla="*/ 3289459 w 10781443"/>
              <a:gd name="connsiteY262" fmla="*/ 958025 h 1251775"/>
              <a:gd name="connsiteX263" fmla="*/ 3376898 w 10781443"/>
              <a:gd name="connsiteY263" fmla="*/ 904208 h 1251775"/>
              <a:gd name="connsiteX264" fmla="*/ 3435477 w 10781443"/>
              <a:gd name="connsiteY264" fmla="*/ 820388 h 1251775"/>
              <a:gd name="connsiteX265" fmla="*/ 3457099 w 10781443"/>
              <a:gd name="connsiteY265" fmla="*/ 711232 h 1251775"/>
              <a:gd name="connsiteX266" fmla="*/ 3435477 w 10781443"/>
              <a:gd name="connsiteY266" fmla="*/ 602075 h 1251775"/>
              <a:gd name="connsiteX267" fmla="*/ 3376898 w 10781443"/>
              <a:gd name="connsiteY267" fmla="*/ 518255 h 1251775"/>
              <a:gd name="connsiteX268" fmla="*/ 2366867 w 10781443"/>
              <a:gd name="connsiteY268" fmla="*/ 964216 h 1251775"/>
              <a:gd name="connsiteX269" fmla="*/ 2499741 w 10781443"/>
              <a:gd name="connsiteY269" fmla="*/ 964216 h 1251775"/>
              <a:gd name="connsiteX270" fmla="*/ 2499741 w 10781443"/>
              <a:gd name="connsiteY270" fmla="*/ 654272 h 1251775"/>
              <a:gd name="connsiteX271" fmla="*/ 2828735 w 10781443"/>
              <a:gd name="connsiteY271" fmla="*/ 654272 h 1251775"/>
              <a:gd name="connsiteX272" fmla="*/ 2828735 w 10781443"/>
              <a:gd name="connsiteY272" fmla="*/ 534067 h 1251775"/>
              <a:gd name="connsiteX273" fmla="*/ 2499741 w 10781443"/>
              <a:gd name="connsiteY273" fmla="*/ 534067 h 1251775"/>
              <a:gd name="connsiteX274" fmla="*/ 2499741 w 10781443"/>
              <a:gd name="connsiteY274" fmla="*/ 337947 h 1251775"/>
              <a:gd name="connsiteX275" fmla="*/ 2848737 w 10781443"/>
              <a:gd name="connsiteY275" fmla="*/ 337947 h 1251775"/>
              <a:gd name="connsiteX276" fmla="*/ 2848737 w 10781443"/>
              <a:gd name="connsiteY276" fmla="*/ 217742 h 1251775"/>
              <a:gd name="connsiteX277" fmla="*/ 2366867 w 10781443"/>
              <a:gd name="connsiteY277" fmla="*/ 217742 h 1251775"/>
              <a:gd name="connsiteX278" fmla="*/ 2366867 w 10781443"/>
              <a:gd name="connsiteY278" fmla="*/ 964311 h 1251775"/>
              <a:gd name="connsiteX279" fmla="*/ 1305687 w 10781443"/>
              <a:gd name="connsiteY279" fmla="*/ 217646 h 1251775"/>
              <a:gd name="connsiteX280" fmla="*/ 1523333 w 10781443"/>
              <a:gd name="connsiteY280" fmla="*/ 435293 h 1251775"/>
              <a:gd name="connsiteX281" fmla="*/ 1740980 w 10781443"/>
              <a:gd name="connsiteY281" fmla="*/ 217646 h 1251775"/>
              <a:gd name="connsiteX282" fmla="*/ 1740980 w 10781443"/>
              <a:gd name="connsiteY282" fmla="*/ 0 h 1251775"/>
              <a:gd name="connsiteX283" fmla="*/ 1523333 w 10781443"/>
              <a:gd name="connsiteY283" fmla="*/ 0 h 1251775"/>
              <a:gd name="connsiteX284" fmla="*/ 1305687 w 10781443"/>
              <a:gd name="connsiteY284" fmla="*/ 217646 h 1251775"/>
              <a:gd name="connsiteX285" fmla="*/ 6226493 w 10781443"/>
              <a:gd name="connsiteY285" fmla="*/ 755523 h 1251775"/>
              <a:gd name="connsiteX286" fmla="*/ 6224397 w 10781443"/>
              <a:gd name="connsiteY286" fmla="*/ 755523 h 1251775"/>
              <a:gd name="connsiteX287" fmla="*/ 6059901 w 10781443"/>
              <a:gd name="connsiteY287" fmla="*/ 217742 h 1251775"/>
              <a:gd name="connsiteX288" fmla="*/ 5929122 w 10781443"/>
              <a:gd name="connsiteY288" fmla="*/ 217742 h 1251775"/>
              <a:gd name="connsiteX289" fmla="*/ 5761482 w 10781443"/>
              <a:gd name="connsiteY289" fmla="*/ 755523 h 1251775"/>
              <a:gd name="connsiteX290" fmla="*/ 5759386 w 10781443"/>
              <a:gd name="connsiteY290" fmla="*/ 755523 h 1251775"/>
              <a:gd name="connsiteX291" fmla="*/ 5619179 w 10781443"/>
              <a:gd name="connsiteY291" fmla="*/ 217742 h 1251775"/>
              <a:gd name="connsiteX292" fmla="*/ 5473636 w 10781443"/>
              <a:gd name="connsiteY292" fmla="*/ 217742 h 1251775"/>
              <a:gd name="connsiteX293" fmla="*/ 5694045 w 10781443"/>
              <a:gd name="connsiteY293" fmla="*/ 964311 h 1251775"/>
              <a:gd name="connsiteX294" fmla="*/ 5816346 w 10781443"/>
              <a:gd name="connsiteY294" fmla="*/ 964311 h 1251775"/>
              <a:gd name="connsiteX295" fmla="*/ 5989225 w 10781443"/>
              <a:gd name="connsiteY295" fmla="*/ 395954 h 1251775"/>
              <a:gd name="connsiteX296" fmla="*/ 5991321 w 10781443"/>
              <a:gd name="connsiteY296" fmla="*/ 395954 h 1251775"/>
              <a:gd name="connsiteX297" fmla="*/ 6164294 w 10781443"/>
              <a:gd name="connsiteY297" fmla="*/ 964311 h 1251775"/>
              <a:gd name="connsiteX298" fmla="*/ 6290787 w 10781443"/>
              <a:gd name="connsiteY298" fmla="*/ 964311 h 1251775"/>
              <a:gd name="connsiteX299" fmla="*/ 6508052 w 10781443"/>
              <a:gd name="connsiteY299" fmla="*/ 217742 h 1251775"/>
              <a:gd name="connsiteX300" fmla="*/ 6373083 w 10781443"/>
              <a:gd name="connsiteY300" fmla="*/ 217742 h 1251775"/>
              <a:gd name="connsiteX301" fmla="*/ 6226493 w 10781443"/>
              <a:gd name="connsiteY301" fmla="*/ 755523 h 1251775"/>
              <a:gd name="connsiteX302" fmla="*/ 3837623 w 10781443"/>
              <a:gd name="connsiteY302" fmla="*/ 445484 h 1251775"/>
              <a:gd name="connsiteX303" fmla="*/ 3747992 w 10781443"/>
              <a:gd name="connsiteY303" fmla="*/ 469773 h 1251775"/>
              <a:gd name="connsiteX304" fmla="*/ 3687890 w 10781443"/>
              <a:gd name="connsiteY304" fmla="*/ 538258 h 1251775"/>
              <a:gd name="connsiteX305" fmla="*/ 3685794 w 10781443"/>
              <a:gd name="connsiteY305" fmla="*/ 538258 h 1251775"/>
              <a:gd name="connsiteX306" fmla="*/ 3685794 w 10781443"/>
              <a:gd name="connsiteY306" fmla="*/ 458153 h 1251775"/>
              <a:gd name="connsiteX307" fmla="*/ 3559302 w 10781443"/>
              <a:gd name="connsiteY307" fmla="*/ 458153 h 1251775"/>
              <a:gd name="connsiteX308" fmla="*/ 3559302 w 10781443"/>
              <a:gd name="connsiteY308" fmla="*/ 964311 h 1251775"/>
              <a:gd name="connsiteX309" fmla="*/ 3685794 w 10781443"/>
              <a:gd name="connsiteY309" fmla="*/ 964311 h 1251775"/>
              <a:gd name="connsiteX310" fmla="*/ 3685794 w 10781443"/>
              <a:gd name="connsiteY310" fmla="*/ 693325 h 1251775"/>
              <a:gd name="connsiteX311" fmla="*/ 3690557 w 10781443"/>
              <a:gd name="connsiteY311" fmla="*/ 661702 h 1251775"/>
              <a:gd name="connsiteX312" fmla="*/ 3709511 w 10781443"/>
              <a:gd name="connsiteY312" fmla="*/ 619506 h 1251775"/>
              <a:gd name="connsiteX313" fmla="*/ 3750659 w 10781443"/>
              <a:gd name="connsiteY313" fmla="*/ 582073 h 1251775"/>
              <a:gd name="connsiteX314" fmla="*/ 3821811 w 10781443"/>
              <a:gd name="connsiteY314" fmla="*/ 565690 h 1251775"/>
              <a:gd name="connsiteX315" fmla="*/ 3851815 w 10781443"/>
              <a:gd name="connsiteY315" fmla="*/ 568357 h 1251775"/>
              <a:gd name="connsiteX316" fmla="*/ 3882866 w 10781443"/>
              <a:gd name="connsiteY316" fmla="*/ 575215 h 1251775"/>
              <a:gd name="connsiteX317" fmla="*/ 3882866 w 10781443"/>
              <a:gd name="connsiteY317" fmla="*/ 452914 h 1251775"/>
              <a:gd name="connsiteX318" fmla="*/ 3860197 w 10781443"/>
              <a:gd name="connsiteY318" fmla="*/ 447580 h 1251775"/>
              <a:gd name="connsiteX319" fmla="*/ 3837528 w 10781443"/>
              <a:gd name="connsiteY319" fmla="*/ 445484 h 1251775"/>
              <a:gd name="connsiteX320" fmla="*/ 5350764 w 10781443"/>
              <a:gd name="connsiteY320" fmla="*/ 508825 h 1251775"/>
              <a:gd name="connsiteX321" fmla="*/ 5294377 w 10781443"/>
              <a:gd name="connsiteY321" fmla="*/ 462439 h 1251775"/>
              <a:gd name="connsiteX322" fmla="*/ 5208937 w 10781443"/>
              <a:gd name="connsiteY322" fmla="*/ 445484 h 1251775"/>
              <a:gd name="connsiteX323" fmla="*/ 5110830 w 10781443"/>
              <a:gd name="connsiteY323" fmla="*/ 468154 h 1251775"/>
              <a:gd name="connsiteX324" fmla="*/ 5042345 w 10781443"/>
              <a:gd name="connsiteY324" fmla="*/ 539306 h 1251775"/>
              <a:gd name="connsiteX325" fmla="*/ 4884230 w 10781443"/>
              <a:gd name="connsiteY325" fmla="*/ 445389 h 1251775"/>
              <a:gd name="connsiteX326" fmla="*/ 4783550 w 10781443"/>
              <a:gd name="connsiteY326" fmla="*/ 473393 h 1251775"/>
              <a:gd name="connsiteX327" fmla="*/ 4729258 w 10781443"/>
              <a:gd name="connsiteY327" fmla="*/ 537210 h 1251775"/>
              <a:gd name="connsiteX328" fmla="*/ 4727163 w 10781443"/>
              <a:gd name="connsiteY328" fmla="*/ 537210 h 1251775"/>
              <a:gd name="connsiteX329" fmla="*/ 4727163 w 10781443"/>
              <a:gd name="connsiteY329" fmla="*/ 458057 h 1251775"/>
              <a:gd name="connsiteX330" fmla="*/ 4606957 w 10781443"/>
              <a:gd name="connsiteY330" fmla="*/ 458057 h 1251775"/>
              <a:gd name="connsiteX331" fmla="*/ 4606957 w 10781443"/>
              <a:gd name="connsiteY331" fmla="*/ 964216 h 1251775"/>
              <a:gd name="connsiteX332" fmla="*/ 4733449 w 10781443"/>
              <a:gd name="connsiteY332" fmla="*/ 964216 h 1251775"/>
              <a:gd name="connsiteX333" fmla="*/ 4733449 w 10781443"/>
              <a:gd name="connsiteY333" fmla="*/ 687991 h 1251775"/>
              <a:gd name="connsiteX334" fmla="*/ 4739831 w 10781443"/>
              <a:gd name="connsiteY334" fmla="*/ 639509 h 1251775"/>
              <a:gd name="connsiteX335" fmla="*/ 4760405 w 10781443"/>
              <a:gd name="connsiteY335" fmla="*/ 598361 h 1251775"/>
              <a:gd name="connsiteX336" fmla="*/ 4796219 w 10781443"/>
              <a:gd name="connsiteY336" fmla="*/ 569881 h 1251775"/>
              <a:gd name="connsiteX337" fmla="*/ 4849559 w 10781443"/>
              <a:gd name="connsiteY337" fmla="*/ 559308 h 1251775"/>
              <a:gd name="connsiteX338" fmla="*/ 4915948 w 10781443"/>
              <a:gd name="connsiteY338" fmla="*/ 587216 h 1251775"/>
              <a:gd name="connsiteX339" fmla="*/ 4935951 w 10781443"/>
              <a:gd name="connsiteY339" fmla="*/ 662654 h 1251775"/>
              <a:gd name="connsiteX340" fmla="*/ 4935951 w 10781443"/>
              <a:gd name="connsiteY340" fmla="*/ 964216 h 1251775"/>
              <a:gd name="connsiteX341" fmla="*/ 5062442 w 10781443"/>
              <a:gd name="connsiteY341" fmla="*/ 964216 h 1251775"/>
              <a:gd name="connsiteX342" fmla="*/ 5062442 w 10781443"/>
              <a:gd name="connsiteY342" fmla="*/ 690086 h 1251775"/>
              <a:gd name="connsiteX343" fmla="*/ 5068253 w 10781443"/>
              <a:gd name="connsiteY343" fmla="*/ 642176 h 1251775"/>
              <a:gd name="connsiteX344" fmla="*/ 5087208 w 10781443"/>
              <a:gd name="connsiteY344" fmla="*/ 599980 h 1251775"/>
              <a:gd name="connsiteX345" fmla="*/ 5120926 w 10781443"/>
              <a:gd name="connsiteY345" fmla="*/ 570452 h 1251775"/>
              <a:gd name="connsiteX346" fmla="*/ 5171028 w 10781443"/>
              <a:gd name="connsiteY346" fmla="*/ 559403 h 1251775"/>
              <a:gd name="connsiteX347" fmla="*/ 5217414 w 10781443"/>
              <a:gd name="connsiteY347" fmla="*/ 568928 h 1251775"/>
              <a:gd name="connsiteX348" fmla="*/ 5245894 w 10781443"/>
              <a:gd name="connsiteY348" fmla="*/ 594741 h 1251775"/>
              <a:gd name="connsiteX349" fmla="*/ 5260562 w 10781443"/>
              <a:gd name="connsiteY349" fmla="*/ 632651 h 1251775"/>
              <a:gd name="connsiteX350" fmla="*/ 5264849 w 10781443"/>
              <a:gd name="connsiteY350" fmla="*/ 677418 h 1251775"/>
              <a:gd name="connsiteX351" fmla="*/ 5264849 w 10781443"/>
              <a:gd name="connsiteY351" fmla="*/ 964216 h 1251775"/>
              <a:gd name="connsiteX352" fmla="*/ 5391341 w 10781443"/>
              <a:gd name="connsiteY352" fmla="*/ 964216 h 1251775"/>
              <a:gd name="connsiteX353" fmla="*/ 5391341 w 10781443"/>
              <a:gd name="connsiteY353" fmla="*/ 662654 h 1251775"/>
              <a:gd name="connsiteX354" fmla="*/ 5381816 w 10781443"/>
              <a:gd name="connsiteY354" fmla="*/ 577787 h 1251775"/>
              <a:gd name="connsiteX355" fmla="*/ 5350764 w 10781443"/>
              <a:gd name="connsiteY355" fmla="*/ 508730 h 1251775"/>
              <a:gd name="connsiteX356" fmla="*/ 4310634 w 10781443"/>
              <a:gd name="connsiteY356" fmla="*/ 734378 h 1251775"/>
              <a:gd name="connsiteX357" fmla="*/ 4304348 w 10781443"/>
              <a:gd name="connsiteY357" fmla="*/ 782860 h 1251775"/>
              <a:gd name="connsiteX358" fmla="*/ 4283774 w 10781443"/>
              <a:gd name="connsiteY358" fmla="*/ 824008 h 1251775"/>
              <a:gd name="connsiteX359" fmla="*/ 4247960 w 10781443"/>
              <a:gd name="connsiteY359" fmla="*/ 852488 h 1251775"/>
              <a:gd name="connsiteX360" fmla="*/ 4194620 w 10781443"/>
              <a:gd name="connsiteY360" fmla="*/ 863060 h 1251775"/>
              <a:gd name="connsiteX361" fmla="*/ 4142518 w 10781443"/>
              <a:gd name="connsiteY361" fmla="*/ 847725 h 1251775"/>
              <a:gd name="connsiteX362" fmla="*/ 4115086 w 10781443"/>
              <a:gd name="connsiteY362" fmla="*/ 809720 h 1251775"/>
              <a:gd name="connsiteX363" fmla="*/ 4104037 w 10781443"/>
              <a:gd name="connsiteY363" fmla="*/ 761238 h 1251775"/>
              <a:gd name="connsiteX364" fmla="*/ 4101941 w 10781443"/>
              <a:gd name="connsiteY364" fmla="*/ 714280 h 1251775"/>
              <a:gd name="connsiteX365" fmla="*/ 4101941 w 10781443"/>
              <a:gd name="connsiteY365" fmla="*/ 458057 h 1251775"/>
              <a:gd name="connsiteX366" fmla="*/ 3975449 w 10781443"/>
              <a:gd name="connsiteY366" fmla="*/ 458057 h 1251775"/>
              <a:gd name="connsiteX367" fmla="*/ 3975449 w 10781443"/>
              <a:gd name="connsiteY367" fmla="*/ 777526 h 1251775"/>
              <a:gd name="connsiteX368" fmla="*/ 3984974 w 10781443"/>
              <a:gd name="connsiteY368" fmla="*/ 852392 h 1251775"/>
              <a:gd name="connsiteX369" fmla="*/ 4016597 w 10781443"/>
              <a:gd name="connsiteY369" fmla="*/ 916115 h 1251775"/>
              <a:gd name="connsiteX370" fmla="*/ 4074033 w 10781443"/>
              <a:gd name="connsiteY370" fmla="*/ 960406 h 1251775"/>
              <a:gd name="connsiteX371" fmla="*/ 4159949 w 10781443"/>
              <a:gd name="connsiteY371" fmla="*/ 976694 h 1251775"/>
              <a:gd name="connsiteX372" fmla="*/ 4260152 w 10781443"/>
              <a:gd name="connsiteY372" fmla="*/ 948785 h 1251775"/>
              <a:gd name="connsiteX373" fmla="*/ 4315016 w 10781443"/>
              <a:gd name="connsiteY373" fmla="*/ 882872 h 1251775"/>
              <a:gd name="connsiteX374" fmla="*/ 4317111 w 10781443"/>
              <a:gd name="connsiteY374" fmla="*/ 882872 h 1251775"/>
              <a:gd name="connsiteX375" fmla="*/ 4317111 w 10781443"/>
              <a:gd name="connsiteY375" fmla="*/ 964121 h 1251775"/>
              <a:gd name="connsiteX376" fmla="*/ 4437317 w 10781443"/>
              <a:gd name="connsiteY376" fmla="*/ 964121 h 1251775"/>
              <a:gd name="connsiteX377" fmla="*/ 4437317 w 10781443"/>
              <a:gd name="connsiteY377" fmla="*/ 457962 h 1251775"/>
              <a:gd name="connsiteX378" fmla="*/ 4310730 w 10781443"/>
              <a:gd name="connsiteY378" fmla="*/ 457962 h 1251775"/>
              <a:gd name="connsiteX379" fmla="*/ 4310730 w 10781443"/>
              <a:gd name="connsiteY379" fmla="*/ 734282 h 12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0781443" h="1251775">
                <a:moveTo>
                  <a:pt x="7869555" y="768191"/>
                </a:moveTo>
                <a:cubicBezTo>
                  <a:pt x="7862888" y="786479"/>
                  <a:pt x="7853077" y="802672"/>
                  <a:pt x="7840028" y="816674"/>
                </a:cubicBezTo>
                <a:cubicBezTo>
                  <a:pt x="7826978" y="830771"/>
                  <a:pt x="7811358" y="842010"/>
                  <a:pt x="7793069" y="850392"/>
                </a:cubicBezTo>
                <a:cubicBezTo>
                  <a:pt x="7774877" y="858869"/>
                  <a:pt x="7754112" y="863060"/>
                  <a:pt x="7730871" y="863060"/>
                </a:cubicBezTo>
                <a:cubicBezTo>
                  <a:pt x="7707630" y="863060"/>
                  <a:pt x="7686961" y="858774"/>
                  <a:pt x="7668673" y="850392"/>
                </a:cubicBezTo>
                <a:cubicBezTo>
                  <a:pt x="7650385" y="841915"/>
                  <a:pt x="7634764" y="830771"/>
                  <a:pt x="7621810" y="816674"/>
                </a:cubicBezTo>
                <a:cubicBezTo>
                  <a:pt x="7608761" y="802672"/>
                  <a:pt x="7598950" y="786479"/>
                  <a:pt x="7592187" y="768191"/>
                </a:cubicBezTo>
                <a:cubicBezTo>
                  <a:pt x="7585520" y="749903"/>
                  <a:pt x="7582186" y="730949"/>
                  <a:pt x="7582186" y="711232"/>
                </a:cubicBezTo>
                <a:cubicBezTo>
                  <a:pt x="7582186" y="691515"/>
                  <a:pt x="7585520" y="672560"/>
                  <a:pt x="7592187" y="654272"/>
                </a:cubicBezTo>
                <a:cubicBezTo>
                  <a:pt x="7598855" y="635984"/>
                  <a:pt x="7608761" y="619792"/>
                  <a:pt x="7621810" y="605790"/>
                </a:cubicBezTo>
                <a:cubicBezTo>
                  <a:pt x="7634764" y="591693"/>
                  <a:pt x="7650385" y="580454"/>
                  <a:pt x="7668673" y="572072"/>
                </a:cubicBezTo>
                <a:cubicBezTo>
                  <a:pt x="7686961" y="563594"/>
                  <a:pt x="7707726" y="559403"/>
                  <a:pt x="7730871" y="559403"/>
                </a:cubicBezTo>
                <a:cubicBezTo>
                  <a:pt x="7754017" y="559403"/>
                  <a:pt x="7774781" y="563594"/>
                  <a:pt x="7793069" y="572072"/>
                </a:cubicBezTo>
                <a:cubicBezTo>
                  <a:pt x="7811358" y="580454"/>
                  <a:pt x="7826978" y="591693"/>
                  <a:pt x="7840028" y="605790"/>
                </a:cubicBezTo>
                <a:cubicBezTo>
                  <a:pt x="7853077" y="619792"/>
                  <a:pt x="7862888" y="635984"/>
                  <a:pt x="7869555" y="654272"/>
                </a:cubicBezTo>
                <a:cubicBezTo>
                  <a:pt x="7876223" y="672465"/>
                  <a:pt x="7879556" y="691515"/>
                  <a:pt x="7879556" y="711232"/>
                </a:cubicBezTo>
                <a:cubicBezTo>
                  <a:pt x="7879556" y="730949"/>
                  <a:pt x="7876223" y="749903"/>
                  <a:pt x="7869555" y="768191"/>
                </a:cubicBezTo>
                <a:moveTo>
                  <a:pt x="7875365" y="522446"/>
                </a:moveTo>
                <a:lnTo>
                  <a:pt x="7872222" y="522446"/>
                </a:lnTo>
                <a:cubicBezTo>
                  <a:pt x="7865840" y="513969"/>
                  <a:pt x="7857744" y="505492"/>
                  <a:pt x="7847933" y="496634"/>
                </a:cubicBezTo>
                <a:cubicBezTo>
                  <a:pt x="7838028" y="487871"/>
                  <a:pt x="7826121" y="479584"/>
                  <a:pt x="7812119" y="471869"/>
                </a:cubicBezTo>
                <a:cubicBezTo>
                  <a:pt x="7798023" y="464058"/>
                  <a:pt x="7781830" y="457867"/>
                  <a:pt x="7763637" y="452914"/>
                </a:cubicBezTo>
                <a:cubicBezTo>
                  <a:pt x="7745349" y="447961"/>
                  <a:pt x="7724299" y="445484"/>
                  <a:pt x="7700391" y="445484"/>
                </a:cubicBezTo>
                <a:cubicBezTo>
                  <a:pt x="7664577" y="445484"/>
                  <a:pt x="7631526" y="452342"/>
                  <a:pt x="7601331" y="466058"/>
                </a:cubicBezTo>
                <a:cubicBezTo>
                  <a:pt x="7571137" y="479679"/>
                  <a:pt x="7545229" y="498539"/>
                  <a:pt x="7523798" y="522446"/>
                </a:cubicBezTo>
                <a:cubicBezTo>
                  <a:pt x="7502367" y="546354"/>
                  <a:pt x="7485603" y="574453"/>
                  <a:pt x="7473696" y="606838"/>
                </a:cubicBezTo>
                <a:cubicBezTo>
                  <a:pt x="7461695" y="639128"/>
                  <a:pt x="7455789" y="673989"/>
                  <a:pt x="7455789" y="711137"/>
                </a:cubicBezTo>
                <a:cubicBezTo>
                  <a:pt x="7455789" y="748284"/>
                  <a:pt x="7461409" y="783241"/>
                  <a:pt x="7472649" y="815531"/>
                </a:cubicBezTo>
                <a:cubicBezTo>
                  <a:pt x="7483888" y="847915"/>
                  <a:pt x="7500462" y="876014"/>
                  <a:pt x="7522274" y="899922"/>
                </a:cubicBezTo>
                <a:cubicBezTo>
                  <a:pt x="7543991" y="923735"/>
                  <a:pt x="7570185" y="942594"/>
                  <a:pt x="7600760" y="956310"/>
                </a:cubicBezTo>
                <a:cubicBezTo>
                  <a:pt x="7631335" y="970026"/>
                  <a:pt x="7666292" y="976884"/>
                  <a:pt x="7705630" y="976884"/>
                </a:cubicBezTo>
                <a:cubicBezTo>
                  <a:pt x="7741444" y="976884"/>
                  <a:pt x="7774877" y="969836"/>
                  <a:pt x="7805738" y="955834"/>
                </a:cubicBezTo>
                <a:cubicBezTo>
                  <a:pt x="7836694" y="941832"/>
                  <a:pt x="7861269" y="919258"/>
                  <a:pt x="7879556" y="888397"/>
                </a:cubicBezTo>
                <a:lnTo>
                  <a:pt x="7881652" y="888397"/>
                </a:lnTo>
                <a:lnTo>
                  <a:pt x="7881652" y="964311"/>
                </a:lnTo>
                <a:lnTo>
                  <a:pt x="8001858" y="964311"/>
                </a:lnTo>
                <a:lnTo>
                  <a:pt x="8001858" y="167069"/>
                </a:lnTo>
                <a:lnTo>
                  <a:pt x="7875365" y="167069"/>
                </a:lnTo>
                <a:lnTo>
                  <a:pt x="7875365" y="522446"/>
                </a:lnTo>
                <a:close/>
                <a:moveTo>
                  <a:pt x="6595587" y="964216"/>
                </a:moveTo>
                <a:lnTo>
                  <a:pt x="6722078" y="964216"/>
                </a:lnTo>
                <a:lnTo>
                  <a:pt x="6722078" y="458057"/>
                </a:lnTo>
                <a:lnTo>
                  <a:pt x="6595587" y="458057"/>
                </a:lnTo>
                <a:lnTo>
                  <a:pt x="6595587" y="964216"/>
                </a:lnTo>
                <a:close/>
                <a:moveTo>
                  <a:pt x="6657785" y="210407"/>
                </a:moveTo>
                <a:cubicBezTo>
                  <a:pt x="6634639" y="210407"/>
                  <a:pt x="6615399" y="217932"/>
                  <a:pt x="6600349" y="233077"/>
                </a:cubicBezTo>
                <a:cubicBezTo>
                  <a:pt x="6585204" y="248222"/>
                  <a:pt x="6577680" y="265938"/>
                  <a:pt x="6577680" y="286322"/>
                </a:cubicBezTo>
                <a:cubicBezTo>
                  <a:pt x="6577680" y="306705"/>
                  <a:pt x="6585204" y="324517"/>
                  <a:pt x="6600349" y="339566"/>
                </a:cubicBezTo>
                <a:cubicBezTo>
                  <a:pt x="6615494" y="354711"/>
                  <a:pt x="6634639" y="362236"/>
                  <a:pt x="6657785" y="362236"/>
                </a:cubicBezTo>
                <a:cubicBezTo>
                  <a:pt x="6680930" y="362236"/>
                  <a:pt x="6700552" y="355092"/>
                  <a:pt x="6716268" y="340614"/>
                </a:cubicBezTo>
                <a:cubicBezTo>
                  <a:pt x="6732080" y="326231"/>
                  <a:pt x="6739985" y="308134"/>
                  <a:pt x="6739985" y="286322"/>
                </a:cubicBezTo>
                <a:cubicBezTo>
                  <a:pt x="6739985" y="264509"/>
                  <a:pt x="6732080" y="246412"/>
                  <a:pt x="6716268" y="232029"/>
                </a:cubicBezTo>
                <a:cubicBezTo>
                  <a:pt x="6700457" y="217646"/>
                  <a:pt x="6680930" y="210407"/>
                  <a:pt x="6657785" y="210407"/>
                </a:cubicBezTo>
                <a:moveTo>
                  <a:pt x="8251794" y="660559"/>
                </a:moveTo>
                <a:cubicBezTo>
                  <a:pt x="8256652" y="624078"/>
                  <a:pt x="8270177" y="594836"/>
                  <a:pt x="8292370" y="573119"/>
                </a:cubicBezTo>
                <a:cubicBezTo>
                  <a:pt x="8314468" y="551307"/>
                  <a:pt x="8344567" y="540353"/>
                  <a:pt x="8382572" y="540353"/>
                </a:cubicBezTo>
                <a:cubicBezTo>
                  <a:pt x="8422577" y="540353"/>
                  <a:pt x="8453914" y="551117"/>
                  <a:pt x="8476392" y="572548"/>
                </a:cubicBezTo>
                <a:cubicBezTo>
                  <a:pt x="8498872" y="593979"/>
                  <a:pt x="8510397" y="623316"/>
                  <a:pt x="8511159" y="660559"/>
                </a:cubicBezTo>
                <a:lnTo>
                  <a:pt x="8251794" y="660559"/>
                </a:lnTo>
                <a:close/>
                <a:moveTo>
                  <a:pt x="8571738" y="517208"/>
                </a:moveTo>
                <a:cubicBezTo>
                  <a:pt x="8550973" y="494062"/>
                  <a:pt x="8526113" y="476250"/>
                  <a:pt x="8496871" y="463963"/>
                </a:cubicBezTo>
                <a:cubicBezTo>
                  <a:pt x="8467725" y="451675"/>
                  <a:pt x="8435530" y="445484"/>
                  <a:pt x="8400383" y="445484"/>
                </a:cubicBezTo>
                <a:cubicBezTo>
                  <a:pt x="8362379" y="445484"/>
                  <a:pt x="8326565" y="451866"/>
                  <a:pt x="8292846" y="464534"/>
                </a:cubicBezTo>
                <a:cubicBezTo>
                  <a:pt x="8259128" y="477203"/>
                  <a:pt x="8229886" y="495110"/>
                  <a:pt x="8205312" y="518255"/>
                </a:cubicBezTo>
                <a:cubicBezTo>
                  <a:pt x="8180642" y="541496"/>
                  <a:pt x="8161211" y="569405"/>
                  <a:pt x="8146828" y="602075"/>
                </a:cubicBezTo>
                <a:cubicBezTo>
                  <a:pt x="8132350" y="634746"/>
                  <a:pt x="8125206" y="671132"/>
                  <a:pt x="8125206" y="711232"/>
                </a:cubicBezTo>
                <a:cubicBezTo>
                  <a:pt x="8125206" y="751332"/>
                  <a:pt x="8132445" y="787622"/>
                  <a:pt x="8146828" y="820388"/>
                </a:cubicBezTo>
                <a:cubicBezTo>
                  <a:pt x="8161211" y="853154"/>
                  <a:pt x="8180737" y="881063"/>
                  <a:pt x="8205312" y="904208"/>
                </a:cubicBezTo>
                <a:cubicBezTo>
                  <a:pt x="8229886" y="927354"/>
                  <a:pt x="8259128" y="945356"/>
                  <a:pt x="8292846" y="958025"/>
                </a:cubicBezTo>
                <a:cubicBezTo>
                  <a:pt x="8326565" y="970693"/>
                  <a:pt x="8362379" y="976979"/>
                  <a:pt x="8400383" y="976979"/>
                </a:cubicBezTo>
                <a:cubicBezTo>
                  <a:pt x="8440484" y="976979"/>
                  <a:pt x="8478774" y="969264"/>
                  <a:pt x="8515350" y="953834"/>
                </a:cubicBezTo>
                <a:cubicBezTo>
                  <a:pt x="8551926" y="938403"/>
                  <a:pt x="8584978" y="912400"/>
                  <a:pt x="8614505" y="875824"/>
                </a:cubicBezTo>
                <a:lnTo>
                  <a:pt x="8523732" y="807339"/>
                </a:lnTo>
                <a:cubicBezTo>
                  <a:pt x="8507539" y="826961"/>
                  <a:pt x="8488775" y="843344"/>
                  <a:pt x="8467344" y="856298"/>
                </a:cubicBezTo>
                <a:cubicBezTo>
                  <a:pt x="8445913" y="869347"/>
                  <a:pt x="8419433" y="875824"/>
                  <a:pt x="8387810" y="875824"/>
                </a:cubicBezTo>
                <a:cubicBezTo>
                  <a:pt x="8351996" y="875824"/>
                  <a:pt x="8321421" y="865346"/>
                  <a:pt x="8296085" y="844201"/>
                </a:cubicBezTo>
                <a:cubicBezTo>
                  <a:pt x="8270748" y="823151"/>
                  <a:pt x="8256080" y="793623"/>
                  <a:pt x="8251794" y="755713"/>
                </a:cubicBezTo>
                <a:lnTo>
                  <a:pt x="8637651" y="755713"/>
                </a:lnTo>
                <a:lnTo>
                  <a:pt x="8637651" y="720947"/>
                </a:lnTo>
                <a:cubicBezTo>
                  <a:pt x="8637651" y="676656"/>
                  <a:pt x="8631841" y="637508"/>
                  <a:pt x="8620220" y="603409"/>
                </a:cubicBezTo>
                <a:cubicBezTo>
                  <a:pt x="8608600" y="569309"/>
                  <a:pt x="8592408" y="540639"/>
                  <a:pt x="8571738" y="517398"/>
                </a:cubicBezTo>
                <a:moveTo>
                  <a:pt x="6971729" y="660559"/>
                </a:moveTo>
                <a:cubicBezTo>
                  <a:pt x="6976682" y="624078"/>
                  <a:pt x="6990207" y="594836"/>
                  <a:pt x="7012401" y="573119"/>
                </a:cubicBezTo>
                <a:cubicBezTo>
                  <a:pt x="7034499" y="551307"/>
                  <a:pt x="7064502" y="540353"/>
                  <a:pt x="7102507" y="540353"/>
                </a:cubicBezTo>
                <a:cubicBezTo>
                  <a:pt x="7142607" y="540353"/>
                  <a:pt x="7173849" y="551117"/>
                  <a:pt x="7196328" y="572548"/>
                </a:cubicBezTo>
                <a:cubicBezTo>
                  <a:pt x="7218807" y="593979"/>
                  <a:pt x="7230428" y="623316"/>
                  <a:pt x="7231094" y="660559"/>
                </a:cubicBezTo>
                <a:lnTo>
                  <a:pt x="6971729" y="660559"/>
                </a:lnTo>
                <a:close/>
                <a:moveTo>
                  <a:pt x="7291769" y="517208"/>
                </a:moveTo>
                <a:cubicBezTo>
                  <a:pt x="7271004" y="494062"/>
                  <a:pt x="7246144" y="476250"/>
                  <a:pt x="7216902" y="463963"/>
                </a:cubicBezTo>
                <a:cubicBezTo>
                  <a:pt x="7187756" y="451675"/>
                  <a:pt x="7155656" y="445484"/>
                  <a:pt x="7120509" y="445484"/>
                </a:cubicBezTo>
                <a:cubicBezTo>
                  <a:pt x="7082505" y="445484"/>
                  <a:pt x="7046690" y="451866"/>
                  <a:pt x="7012972" y="464534"/>
                </a:cubicBezTo>
                <a:cubicBezTo>
                  <a:pt x="6979253" y="477203"/>
                  <a:pt x="6950011" y="495110"/>
                  <a:pt x="6925437" y="518255"/>
                </a:cubicBezTo>
                <a:cubicBezTo>
                  <a:pt x="6900863" y="541496"/>
                  <a:pt x="6881337" y="569405"/>
                  <a:pt x="6866954" y="602075"/>
                </a:cubicBezTo>
                <a:cubicBezTo>
                  <a:pt x="6852571" y="634746"/>
                  <a:pt x="6845332" y="671132"/>
                  <a:pt x="6845332" y="711232"/>
                </a:cubicBezTo>
                <a:cubicBezTo>
                  <a:pt x="6845332" y="751332"/>
                  <a:pt x="6852571" y="787622"/>
                  <a:pt x="6866954" y="820388"/>
                </a:cubicBezTo>
                <a:cubicBezTo>
                  <a:pt x="6881432" y="853154"/>
                  <a:pt x="6900863" y="881063"/>
                  <a:pt x="6925437" y="904208"/>
                </a:cubicBezTo>
                <a:cubicBezTo>
                  <a:pt x="6950011" y="927354"/>
                  <a:pt x="6979253" y="945356"/>
                  <a:pt x="7012972" y="958025"/>
                </a:cubicBezTo>
                <a:cubicBezTo>
                  <a:pt x="7046690" y="970693"/>
                  <a:pt x="7082505" y="976979"/>
                  <a:pt x="7120509" y="976979"/>
                </a:cubicBezTo>
                <a:cubicBezTo>
                  <a:pt x="7160514" y="976979"/>
                  <a:pt x="7198805" y="969264"/>
                  <a:pt x="7235476" y="953834"/>
                </a:cubicBezTo>
                <a:cubicBezTo>
                  <a:pt x="7272052" y="938403"/>
                  <a:pt x="7305104" y="912400"/>
                  <a:pt x="7334631" y="875824"/>
                </a:cubicBezTo>
                <a:lnTo>
                  <a:pt x="7243858" y="807339"/>
                </a:lnTo>
                <a:cubicBezTo>
                  <a:pt x="7227665" y="826961"/>
                  <a:pt x="7208902" y="843344"/>
                  <a:pt x="7187470" y="856298"/>
                </a:cubicBezTo>
                <a:cubicBezTo>
                  <a:pt x="7166039" y="869347"/>
                  <a:pt x="7139559" y="875824"/>
                  <a:pt x="7107936" y="875824"/>
                </a:cubicBezTo>
                <a:cubicBezTo>
                  <a:pt x="7072122" y="875824"/>
                  <a:pt x="7041452" y="865346"/>
                  <a:pt x="7016115" y="844201"/>
                </a:cubicBezTo>
                <a:cubicBezTo>
                  <a:pt x="6990874" y="823151"/>
                  <a:pt x="6976110" y="793623"/>
                  <a:pt x="6971824" y="755713"/>
                </a:cubicBezTo>
                <a:lnTo>
                  <a:pt x="7357777" y="755713"/>
                </a:lnTo>
                <a:lnTo>
                  <a:pt x="7357777" y="720947"/>
                </a:lnTo>
                <a:cubicBezTo>
                  <a:pt x="7357777" y="676656"/>
                  <a:pt x="7351967" y="637508"/>
                  <a:pt x="7340346" y="603409"/>
                </a:cubicBezTo>
                <a:cubicBezTo>
                  <a:pt x="7328726" y="569309"/>
                  <a:pt x="7312533" y="540639"/>
                  <a:pt x="7291864" y="517398"/>
                </a:cubicBezTo>
                <a:moveTo>
                  <a:pt x="10781443" y="565690"/>
                </a:moveTo>
                <a:lnTo>
                  <a:pt x="10781443" y="458153"/>
                </a:lnTo>
                <a:lnTo>
                  <a:pt x="10642283" y="458153"/>
                </a:lnTo>
                <a:lnTo>
                  <a:pt x="10642283" y="311658"/>
                </a:lnTo>
                <a:lnTo>
                  <a:pt x="10515695" y="311658"/>
                </a:lnTo>
                <a:lnTo>
                  <a:pt x="10515695" y="458153"/>
                </a:lnTo>
                <a:lnTo>
                  <a:pt x="10411397" y="458153"/>
                </a:lnTo>
                <a:lnTo>
                  <a:pt x="10411397" y="565690"/>
                </a:lnTo>
                <a:lnTo>
                  <a:pt x="10515695" y="565690"/>
                </a:lnTo>
                <a:lnTo>
                  <a:pt x="10515695" y="797624"/>
                </a:lnTo>
                <a:cubicBezTo>
                  <a:pt x="10515695" y="827151"/>
                  <a:pt x="10517981" y="853154"/>
                  <a:pt x="10522553" y="875633"/>
                </a:cubicBezTo>
                <a:cubicBezTo>
                  <a:pt x="10527220" y="898112"/>
                  <a:pt x="10535602" y="916972"/>
                  <a:pt x="10547890" y="932021"/>
                </a:cubicBezTo>
                <a:cubicBezTo>
                  <a:pt x="10560178" y="947166"/>
                  <a:pt x="10577131" y="958406"/>
                  <a:pt x="10598562" y="965740"/>
                </a:cubicBezTo>
                <a:cubicBezTo>
                  <a:pt x="10619994" y="973074"/>
                  <a:pt x="10647616" y="976789"/>
                  <a:pt x="10681335" y="976789"/>
                </a:cubicBezTo>
                <a:cubicBezTo>
                  <a:pt x="10696098" y="976789"/>
                  <a:pt x="10713148" y="975551"/>
                  <a:pt x="10732484" y="973074"/>
                </a:cubicBezTo>
                <a:cubicBezTo>
                  <a:pt x="10751820" y="970693"/>
                  <a:pt x="10768108" y="966311"/>
                  <a:pt x="10781443" y="959930"/>
                </a:cubicBezTo>
                <a:lnTo>
                  <a:pt x="10781443" y="853440"/>
                </a:lnTo>
                <a:cubicBezTo>
                  <a:pt x="10773727" y="859060"/>
                  <a:pt x="10763250" y="863060"/>
                  <a:pt x="10749819" y="865537"/>
                </a:cubicBezTo>
                <a:cubicBezTo>
                  <a:pt x="10736484" y="868013"/>
                  <a:pt x="10724198" y="869156"/>
                  <a:pt x="10712862" y="869156"/>
                </a:cubicBezTo>
                <a:cubicBezTo>
                  <a:pt x="10684764" y="869156"/>
                  <a:pt x="10666000" y="861822"/>
                  <a:pt x="10656475" y="846963"/>
                </a:cubicBezTo>
                <a:cubicBezTo>
                  <a:pt x="10646950" y="832199"/>
                  <a:pt x="10642283" y="812197"/>
                  <a:pt x="10642283" y="786860"/>
                </a:cubicBezTo>
                <a:lnTo>
                  <a:pt x="10642283" y="565499"/>
                </a:lnTo>
                <a:lnTo>
                  <a:pt x="10781443" y="565499"/>
                </a:lnTo>
                <a:close/>
                <a:moveTo>
                  <a:pt x="9183434" y="506635"/>
                </a:moveTo>
                <a:cubicBezTo>
                  <a:pt x="9168670" y="488347"/>
                  <a:pt x="9149525" y="473583"/>
                  <a:pt x="9125998" y="462344"/>
                </a:cubicBezTo>
                <a:cubicBezTo>
                  <a:pt x="9102376" y="451104"/>
                  <a:pt x="9073801" y="445389"/>
                  <a:pt x="9039987" y="445389"/>
                </a:cubicBezTo>
                <a:cubicBezTo>
                  <a:pt x="8997886" y="445389"/>
                  <a:pt x="8964454" y="454724"/>
                  <a:pt x="8939784" y="473393"/>
                </a:cubicBezTo>
                <a:cubicBezTo>
                  <a:pt x="8915209" y="492062"/>
                  <a:pt x="8896921" y="513969"/>
                  <a:pt x="8885015" y="539306"/>
                </a:cubicBezTo>
                <a:lnTo>
                  <a:pt x="8882920" y="539306"/>
                </a:lnTo>
                <a:lnTo>
                  <a:pt x="8882920" y="458057"/>
                </a:lnTo>
                <a:lnTo>
                  <a:pt x="8762809" y="458057"/>
                </a:lnTo>
                <a:lnTo>
                  <a:pt x="8762809" y="964216"/>
                </a:lnTo>
                <a:lnTo>
                  <a:pt x="8889302" y="964216"/>
                </a:lnTo>
                <a:lnTo>
                  <a:pt x="8889302" y="687991"/>
                </a:lnTo>
                <a:cubicBezTo>
                  <a:pt x="8889302" y="671132"/>
                  <a:pt x="8891397" y="654939"/>
                  <a:pt x="8895588" y="639509"/>
                </a:cubicBezTo>
                <a:cubicBezTo>
                  <a:pt x="8899874" y="624078"/>
                  <a:pt x="8906637" y="610362"/>
                  <a:pt x="8916162" y="598361"/>
                </a:cubicBezTo>
                <a:cubicBezTo>
                  <a:pt x="8925687" y="586454"/>
                  <a:pt x="8937593" y="576929"/>
                  <a:pt x="8951976" y="569881"/>
                </a:cubicBezTo>
                <a:cubicBezTo>
                  <a:pt x="8966454" y="562832"/>
                  <a:pt x="8984170" y="559308"/>
                  <a:pt x="9005221" y="559308"/>
                </a:cubicBezTo>
                <a:cubicBezTo>
                  <a:pt x="9026271" y="559308"/>
                  <a:pt x="9044274" y="564452"/>
                  <a:pt x="9056941" y="574548"/>
                </a:cubicBezTo>
                <a:cubicBezTo>
                  <a:pt x="9069610" y="584740"/>
                  <a:pt x="9078849" y="597408"/>
                  <a:pt x="9084850" y="612458"/>
                </a:cubicBezTo>
                <a:cubicBezTo>
                  <a:pt x="9090850" y="627602"/>
                  <a:pt x="9094565" y="643795"/>
                  <a:pt x="9095899" y="660940"/>
                </a:cubicBezTo>
                <a:cubicBezTo>
                  <a:pt x="9097233" y="678180"/>
                  <a:pt x="9097994" y="693801"/>
                  <a:pt x="9097994" y="707898"/>
                </a:cubicBezTo>
                <a:lnTo>
                  <a:pt x="9097994" y="964121"/>
                </a:lnTo>
                <a:lnTo>
                  <a:pt x="9224486" y="964121"/>
                </a:lnTo>
                <a:lnTo>
                  <a:pt x="9224486" y="644557"/>
                </a:lnTo>
                <a:cubicBezTo>
                  <a:pt x="9224486" y="618554"/>
                  <a:pt x="9221343" y="593598"/>
                  <a:pt x="9214961" y="569786"/>
                </a:cubicBezTo>
                <a:cubicBezTo>
                  <a:pt x="9208675" y="545878"/>
                  <a:pt x="9198102" y="524828"/>
                  <a:pt x="9183338" y="506540"/>
                </a:cubicBezTo>
                <a:moveTo>
                  <a:pt x="10280428" y="691706"/>
                </a:moveTo>
                <a:cubicBezTo>
                  <a:pt x="10259949" y="680847"/>
                  <a:pt x="10238041" y="672751"/>
                  <a:pt x="10214515" y="667417"/>
                </a:cubicBezTo>
                <a:cubicBezTo>
                  <a:pt x="10190988" y="662178"/>
                  <a:pt x="10168985" y="657130"/>
                  <a:pt x="10148601" y="652177"/>
                </a:cubicBezTo>
                <a:cubicBezTo>
                  <a:pt x="10128122" y="647319"/>
                  <a:pt x="10111264" y="641223"/>
                  <a:pt x="10097929" y="634270"/>
                </a:cubicBezTo>
                <a:cubicBezTo>
                  <a:pt x="10084594" y="627221"/>
                  <a:pt x="10077927" y="616077"/>
                  <a:pt x="10077927" y="600551"/>
                </a:cubicBezTo>
                <a:cubicBezTo>
                  <a:pt x="10077927" y="581597"/>
                  <a:pt x="10086023" y="567881"/>
                  <a:pt x="10102215" y="559403"/>
                </a:cubicBezTo>
                <a:cubicBezTo>
                  <a:pt x="10118408" y="550926"/>
                  <a:pt x="10134886" y="546735"/>
                  <a:pt x="10151841" y="546735"/>
                </a:cubicBezTo>
                <a:cubicBezTo>
                  <a:pt x="10193274" y="546735"/>
                  <a:pt x="10226421" y="563975"/>
                  <a:pt x="10250995" y="598361"/>
                </a:cubicBezTo>
                <a:lnTo>
                  <a:pt x="10335291" y="522446"/>
                </a:lnTo>
                <a:cubicBezTo>
                  <a:pt x="10314909" y="494348"/>
                  <a:pt x="10288143" y="474536"/>
                  <a:pt x="10255187" y="462915"/>
                </a:cubicBezTo>
                <a:cubicBezTo>
                  <a:pt x="10222134" y="451295"/>
                  <a:pt x="10188703" y="445484"/>
                  <a:pt x="10154984" y="445484"/>
                </a:cubicBezTo>
                <a:cubicBezTo>
                  <a:pt x="10129647" y="445484"/>
                  <a:pt x="10104691" y="448628"/>
                  <a:pt x="10080117" y="455009"/>
                </a:cubicBezTo>
                <a:cubicBezTo>
                  <a:pt x="10055542" y="461391"/>
                  <a:pt x="10033731" y="471297"/>
                  <a:pt x="10014776" y="484537"/>
                </a:cubicBezTo>
                <a:cubicBezTo>
                  <a:pt x="9995726" y="497872"/>
                  <a:pt x="9980485" y="514922"/>
                  <a:pt x="9968865" y="535686"/>
                </a:cubicBezTo>
                <a:cubicBezTo>
                  <a:pt x="9957340" y="556451"/>
                  <a:pt x="9951434" y="580835"/>
                  <a:pt x="9951434" y="609029"/>
                </a:cubicBezTo>
                <a:cubicBezTo>
                  <a:pt x="9951434" y="641318"/>
                  <a:pt x="9958101" y="666655"/>
                  <a:pt x="9971437" y="684848"/>
                </a:cubicBezTo>
                <a:cubicBezTo>
                  <a:pt x="9984772" y="703136"/>
                  <a:pt x="10001631" y="717423"/>
                  <a:pt x="10022109" y="727520"/>
                </a:cubicBezTo>
                <a:cubicBezTo>
                  <a:pt x="10042493" y="737711"/>
                  <a:pt x="10064401" y="745141"/>
                  <a:pt x="10088023" y="749618"/>
                </a:cubicBezTo>
                <a:cubicBezTo>
                  <a:pt x="10111549" y="754190"/>
                  <a:pt x="10133457" y="759143"/>
                  <a:pt x="10153936" y="764381"/>
                </a:cubicBezTo>
                <a:cubicBezTo>
                  <a:pt x="10174320" y="769715"/>
                  <a:pt x="10191178" y="776478"/>
                  <a:pt x="10204513" y="784955"/>
                </a:cubicBezTo>
                <a:cubicBezTo>
                  <a:pt x="10217848" y="793433"/>
                  <a:pt x="10224515" y="806387"/>
                  <a:pt x="10224515" y="824008"/>
                </a:cubicBezTo>
                <a:cubicBezTo>
                  <a:pt x="10224515" y="833914"/>
                  <a:pt x="10221945" y="842391"/>
                  <a:pt x="10216610" y="849821"/>
                </a:cubicBezTo>
                <a:cubicBezTo>
                  <a:pt x="10211277" y="857155"/>
                  <a:pt x="10204513" y="863346"/>
                  <a:pt x="10195940" y="868299"/>
                </a:cubicBezTo>
                <a:cubicBezTo>
                  <a:pt x="10187560" y="873252"/>
                  <a:pt x="10178319" y="876776"/>
                  <a:pt x="10168604" y="878777"/>
                </a:cubicBezTo>
                <a:cubicBezTo>
                  <a:pt x="10158794" y="880872"/>
                  <a:pt x="10149269" y="881920"/>
                  <a:pt x="10140124" y="881920"/>
                </a:cubicBezTo>
                <a:cubicBezTo>
                  <a:pt x="10113455" y="881920"/>
                  <a:pt x="10090785" y="876110"/>
                  <a:pt x="10072115" y="864584"/>
                </a:cubicBezTo>
                <a:cubicBezTo>
                  <a:pt x="10053447" y="852964"/>
                  <a:pt x="10036112" y="838010"/>
                  <a:pt x="10019919" y="819722"/>
                </a:cubicBezTo>
                <a:lnTo>
                  <a:pt x="9935623" y="898874"/>
                </a:lnTo>
                <a:cubicBezTo>
                  <a:pt x="9961626" y="928402"/>
                  <a:pt x="9991153" y="948785"/>
                  <a:pt x="10024206" y="960025"/>
                </a:cubicBezTo>
                <a:cubicBezTo>
                  <a:pt x="10057162" y="971264"/>
                  <a:pt x="10093453" y="976884"/>
                  <a:pt x="10132791" y="976884"/>
                </a:cubicBezTo>
                <a:cubicBezTo>
                  <a:pt x="10158794" y="976884"/>
                  <a:pt x="10184797" y="974122"/>
                  <a:pt x="10210800" y="968502"/>
                </a:cubicBezTo>
                <a:cubicBezTo>
                  <a:pt x="10236803" y="962882"/>
                  <a:pt x="10260140" y="953738"/>
                  <a:pt x="10280904" y="941070"/>
                </a:cubicBezTo>
                <a:cubicBezTo>
                  <a:pt x="10301574" y="928402"/>
                  <a:pt x="10318528" y="911733"/>
                  <a:pt x="10331482" y="890969"/>
                </a:cubicBezTo>
                <a:cubicBezTo>
                  <a:pt x="10344436" y="870299"/>
                  <a:pt x="10351008" y="844772"/>
                  <a:pt x="10351008" y="814578"/>
                </a:cubicBezTo>
                <a:cubicBezTo>
                  <a:pt x="10351008" y="781526"/>
                  <a:pt x="10344341" y="755523"/>
                  <a:pt x="10331005" y="736568"/>
                </a:cubicBezTo>
                <a:cubicBezTo>
                  <a:pt x="10317670" y="717518"/>
                  <a:pt x="10300811" y="702659"/>
                  <a:pt x="10280428" y="691706"/>
                </a:cubicBezTo>
                <a:moveTo>
                  <a:pt x="9472517" y="660559"/>
                </a:moveTo>
                <a:cubicBezTo>
                  <a:pt x="9477375" y="624078"/>
                  <a:pt x="9490900" y="594836"/>
                  <a:pt x="9513189" y="573119"/>
                </a:cubicBezTo>
                <a:cubicBezTo>
                  <a:pt x="9535287" y="551307"/>
                  <a:pt x="9565386" y="540353"/>
                  <a:pt x="9603295" y="540353"/>
                </a:cubicBezTo>
                <a:cubicBezTo>
                  <a:pt x="9643396" y="540353"/>
                  <a:pt x="9674638" y="551117"/>
                  <a:pt x="9697117" y="572548"/>
                </a:cubicBezTo>
                <a:cubicBezTo>
                  <a:pt x="9719596" y="593979"/>
                  <a:pt x="9731121" y="623316"/>
                  <a:pt x="9731883" y="660559"/>
                </a:cubicBezTo>
                <a:lnTo>
                  <a:pt x="9472517" y="660559"/>
                </a:lnTo>
                <a:close/>
                <a:moveTo>
                  <a:pt x="9792557" y="517208"/>
                </a:moveTo>
                <a:cubicBezTo>
                  <a:pt x="9771793" y="494062"/>
                  <a:pt x="9746837" y="476250"/>
                  <a:pt x="9717691" y="463963"/>
                </a:cubicBezTo>
                <a:cubicBezTo>
                  <a:pt x="9688544" y="451675"/>
                  <a:pt x="9656445" y="445484"/>
                  <a:pt x="9621202" y="445484"/>
                </a:cubicBezTo>
                <a:cubicBezTo>
                  <a:pt x="9583198" y="445484"/>
                  <a:pt x="9547384" y="451866"/>
                  <a:pt x="9513761" y="464534"/>
                </a:cubicBezTo>
                <a:cubicBezTo>
                  <a:pt x="9479947" y="477203"/>
                  <a:pt x="9450800" y="495110"/>
                  <a:pt x="9426226" y="518255"/>
                </a:cubicBezTo>
                <a:cubicBezTo>
                  <a:pt x="9401651" y="541496"/>
                  <a:pt x="9382125" y="569405"/>
                  <a:pt x="9367742" y="602075"/>
                </a:cubicBezTo>
                <a:cubicBezTo>
                  <a:pt x="9353264" y="634746"/>
                  <a:pt x="9346120" y="671132"/>
                  <a:pt x="9346120" y="711232"/>
                </a:cubicBezTo>
                <a:cubicBezTo>
                  <a:pt x="9346120" y="751332"/>
                  <a:pt x="9353264" y="787622"/>
                  <a:pt x="9367742" y="820388"/>
                </a:cubicBezTo>
                <a:cubicBezTo>
                  <a:pt x="9382125" y="853154"/>
                  <a:pt x="9401651" y="881063"/>
                  <a:pt x="9426226" y="904208"/>
                </a:cubicBezTo>
                <a:cubicBezTo>
                  <a:pt x="9450800" y="927354"/>
                  <a:pt x="9480042" y="945356"/>
                  <a:pt x="9513761" y="958025"/>
                </a:cubicBezTo>
                <a:cubicBezTo>
                  <a:pt x="9547479" y="970693"/>
                  <a:pt x="9583293" y="976979"/>
                  <a:pt x="9621202" y="976979"/>
                </a:cubicBezTo>
                <a:cubicBezTo>
                  <a:pt x="9661303" y="976979"/>
                  <a:pt x="9699593" y="969264"/>
                  <a:pt x="9736169" y="953834"/>
                </a:cubicBezTo>
                <a:cubicBezTo>
                  <a:pt x="9772650" y="938403"/>
                  <a:pt x="9805797" y="912400"/>
                  <a:pt x="9835229" y="875824"/>
                </a:cubicBezTo>
                <a:lnTo>
                  <a:pt x="9744551" y="807339"/>
                </a:lnTo>
                <a:cubicBezTo>
                  <a:pt x="9728359" y="826961"/>
                  <a:pt x="9709595" y="843344"/>
                  <a:pt x="9688163" y="856298"/>
                </a:cubicBezTo>
                <a:cubicBezTo>
                  <a:pt x="9666732" y="869347"/>
                  <a:pt x="9640252" y="875824"/>
                  <a:pt x="9608534" y="875824"/>
                </a:cubicBezTo>
                <a:cubicBezTo>
                  <a:pt x="9572720" y="875824"/>
                  <a:pt x="9542145" y="865346"/>
                  <a:pt x="9516809" y="844201"/>
                </a:cubicBezTo>
                <a:cubicBezTo>
                  <a:pt x="9491472" y="823151"/>
                  <a:pt x="9476804" y="793623"/>
                  <a:pt x="9472517" y="755713"/>
                </a:cubicBezTo>
                <a:lnTo>
                  <a:pt x="9858375" y="755713"/>
                </a:lnTo>
                <a:lnTo>
                  <a:pt x="9858375" y="720947"/>
                </a:lnTo>
                <a:cubicBezTo>
                  <a:pt x="9858375" y="676656"/>
                  <a:pt x="9852565" y="637508"/>
                  <a:pt x="9841040" y="603409"/>
                </a:cubicBezTo>
                <a:cubicBezTo>
                  <a:pt x="9829419" y="569309"/>
                  <a:pt x="9813227" y="540639"/>
                  <a:pt x="9792557" y="517398"/>
                </a:cubicBezTo>
                <a:moveTo>
                  <a:pt x="362712" y="0"/>
                </a:moveTo>
                <a:lnTo>
                  <a:pt x="0" y="0"/>
                </a:lnTo>
                <a:cubicBezTo>
                  <a:pt x="3334" y="348520"/>
                  <a:pt x="132588" y="723233"/>
                  <a:pt x="259175" y="938213"/>
                </a:cubicBezTo>
                <a:cubicBezTo>
                  <a:pt x="336042" y="1068800"/>
                  <a:pt x="447485" y="1204913"/>
                  <a:pt x="487109" y="1251776"/>
                </a:cubicBezTo>
                <a:lnTo>
                  <a:pt x="702755" y="964311"/>
                </a:lnTo>
                <a:cubicBezTo>
                  <a:pt x="515684" y="727710"/>
                  <a:pt x="397955" y="438150"/>
                  <a:pt x="371856" y="133731"/>
                </a:cubicBezTo>
                <a:cubicBezTo>
                  <a:pt x="366427" y="88678"/>
                  <a:pt x="363188" y="45053"/>
                  <a:pt x="362712" y="95"/>
                </a:cubicBezTo>
                <a:moveTo>
                  <a:pt x="1015651" y="0"/>
                </a:moveTo>
                <a:lnTo>
                  <a:pt x="652653" y="0"/>
                </a:lnTo>
                <a:cubicBezTo>
                  <a:pt x="653606" y="387477"/>
                  <a:pt x="804291" y="770096"/>
                  <a:pt x="1043845" y="1024604"/>
                </a:cubicBezTo>
                <a:cubicBezTo>
                  <a:pt x="1195388" y="1185577"/>
                  <a:pt x="1285970" y="1251776"/>
                  <a:pt x="1285970" y="1251776"/>
                </a:cubicBezTo>
                <a:lnTo>
                  <a:pt x="1501616" y="964311"/>
                </a:lnTo>
                <a:cubicBezTo>
                  <a:pt x="1501616" y="964311"/>
                  <a:pt x="1441990" y="916877"/>
                  <a:pt x="1422273" y="899160"/>
                </a:cubicBezTo>
                <a:cubicBezTo>
                  <a:pt x="1156145" y="658844"/>
                  <a:pt x="1016508" y="339757"/>
                  <a:pt x="1015651" y="0"/>
                </a:cubicBezTo>
                <a:moveTo>
                  <a:pt x="3320510" y="768191"/>
                </a:moveTo>
                <a:cubicBezTo>
                  <a:pt x="3313843" y="786479"/>
                  <a:pt x="3304032" y="802672"/>
                  <a:pt x="3290983" y="816674"/>
                </a:cubicBezTo>
                <a:cubicBezTo>
                  <a:pt x="3277934" y="830771"/>
                  <a:pt x="3262313" y="842010"/>
                  <a:pt x="3244024" y="850392"/>
                </a:cubicBezTo>
                <a:cubicBezTo>
                  <a:pt x="3225737" y="858869"/>
                  <a:pt x="3205067" y="863060"/>
                  <a:pt x="3181826" y="863060"/>
                </a:cubicBezTo>
                <a:cubicBezTo>
                  <a:pt x="3158585" y="863060"/>
                  <a:pt x="3137916" y="858774"/>
                  <a:pt x="3119628" y="850392"/>
                </a:cubicBezTo>
                <a:cubicBezTo>
                  <a:pt x="3101435" y="841915"/>
                  <a:pt x="3085719" y="830771"/>
                  <a:pt x="3072765" y="816674"/>
                </a:cubicBezTo>
                <a:cubicBezTo>
                  <a:pt x="3059716" y="802672"/>
                  <a:pt x="3049905" y="786479"/>
                  <a:pt x="3043238" y="768191"/>
                </a:cubicBezTo>
                <a:cubicBezTo>
                  <a:pt x="3036570" y="749903"/>
                  <a:pt x="3033236" y="730949"/>
                  <a:pt x="3033236" y="711232"/>
                </a:cubicBezTo>
                <a:cubicBezTo>
                  <a:pt x="3033236" y="691515"/>
                  <a:pt x="3036570" y="672560"/>
                  <a:pt x="3043238" y="654272"/>
                </a:cubicBezTo>
                <a:cubicBezTo>
                  <a:pt x="3049905" y="635984"/>
                  <a:pt x="3059716" y="619792"/>
                  <a:pt x="3072765" y="605790"/>
                </a:cubicBezTo>
                <a:cubicBezTo>
                  <a:pt x="3085814" y="591693"/>
                  <a:pt x="3101435" y="580454"/>
                  <a:pt x="3119628" y="572072"/>
                </a:cubicBezTo>
                <a:cubicBezTo>
                  <a:pt x="3137916" y="563594"/>
                  <a:pt x="3158681" y="559403"/>
                  <a:pt x="3181826" y="559403"/>
                </a:cubicBezTo>
                <a:cubicBezTo>
                  <a:pt x="3204972" y="559403"/>
                  <a:pt x="3225737" y="563594"/>
                  <a:pt x="3244024" y="572072"/>
                </a:cubicBezTo>
                <a:cubicBezTo>
                  <a:pt x="3262217" y="580454"/>
                  <a:pt x="3277934" y="591693"/>
                  <a:pt x="3290983" y="605790"/>
                </a:cubicBezTo>
                <a:cubicBezTo>
                  <a:pt x="3303937" y="619792"/>
                  <a:pt x="3313748" y="635984"/>
                  <a:pt x="3320510" y="654272"/>
                </a:cubicBezTo>
                <a:cubicBezTo>
                  <a:pt x="3327178" y="672465"/>
                  <a:pt x="3330512" y="691515"/>
                  <a:pt x="3330512" y="711232"/>
                </a:cubicBezTo>
                <a:cubicBezTo>
                  <a:pt x="3330512" y="730949"/>
                  <a:pt x="3327178" y="749903"/>
                  <a:pt x="3320510" y="768191"/>
                </a:cubicBezTo>
                <a:moveTo>
                  <a:pt x="3376898" y="518255"/>
                </a:moveTo>
                <a:cubicBezTo>
                  <a:pt x="3352324" y="495110"/>
                  <a:pt x="3323178" y="477203"/>
                  <a:pt x="3289459" y="464534"/>
                </a:cubicBezTo>
                <a:cubicBezTo>
                  <a:pt x="3255740" y="451866"/>
                  <a:pt x="3219831" y="445484"/>
                  <a:pt x="3181922" y="445484"/>
                </a:cubicBezTo>
                <a:cubicBezTo>
                  <a:pt x="3144012" y="445484"/>
                  <a:pt x="3108103" y="451866"/>
                  <a:pt x="3074384" y="464534"/>
                </a:cubicBezTo>
                <a:cubicBezTo>
                  <a:pt x="3040666" y="477203"/>
                  <a:pt x="3011424" y="495110"/>
                  <a:pt x="2986849" y="518255"/>
                </a:cubicBezTo>
                <a:cubicBezTo>
                  <a:pt x="2962180" y="541496"/>
                  <a:pt x="2942749" y="569405"/>
                  <a:pt x="2928366" y="602075"/>
                </a:cubicBezTo>
                <a:cubicBezTo>
                  <a:pt x="2913888" y="634746"/>
                  <a:pt x="2906745" y="671132"/>
                  <a:pt x="2906745" y="711232"/>
                </a:cubicBezTo>
                <a:cubicBezTo>
                  <a:pt x="2906745" y="751332"/>
                  <a:pt x="2913983" y="787622"/>
                  <a:pt x="2928366" y="820388"/>
                </a:cubicBezTo>
                <a:cubicBezTo>
                  <a:pt x="2942749" y="853154"/>
                  <a:pt x="2962275" y="881063"/>
                  <a:pt x="2986849" y="904208"/>
                </a:cubicBezTo>
                <a:cubicBezTo>
                  <a:pt x="3011424" y="927354"/>
                  <a:pt x="3040666" y="945356"/>
                  <a:pt x="3074384" y="958025"/>
                </a:cubicBezTo>
                <a:cubicBezTo>
                  <a:pt x="3108103" y="970693"/>
                  <a:pt x="3143917" y="976979"/>
                  <a:pt x="3181922" y="976979"/>
                </a:cubicBezTo>
                <a:cubicBezTo>
                  <a:pt x="3219926" y="976979"/>
                  <a:pt x="3255740" y="970693"/>
                  <a:pt x="3289459" y="958025"/>
                </a:cubicBezTo>
                <a:cubicBezTo>
                  <a:pt x="3323178" y="945356"/>
                  <a:pt x="3352324" y="927449"/>
                  <a:pt x="3376898" y="904208"/>
                </a:cubicBezTo>
                <a:cubicBezTo>
                  <a:pt x="3401568" y="880967"/>
                  <a:pt x="3421095" y="853059"/>
                  <a:pt x="3435477" y="820388"/>
                </a:cubicBezTo>
                <a:cubicBezTo>
                  <a:pt x="3449860" y="787718"/>
                  <a:pt x="3457099" y="751332"/>
                  <a:pt x="3457099" y="711232"/>
                </a:cubicBezTo>
                <a:cubicBezTo>
                  <a:pt x="3457099" y="671132"/>
                  <a:pt x="3449860" y="634841"/>
                  <a:pt x="3435477" y="602075"/>
                </a:cubicBezTo>
                <a:cubicBezTo>
                  <a:pt x="3420999" y="569405"/>
                  <a:pt x="3401473" y="541401"/>
                  <a:pt x="3376898" y="518255"/>
                </a:cubicBezTo>
                <a:moveTo>
                  <a:pt x="2366867" y="964216"/>
                </a:moveTo>
                <a:lnTo>
                  <a:pt x="2499741" y="964216"/>
                </a:lnTo>
                <a:lnTo>
                  <a:pt x="2499741" y="654272"/>
                </a:lnTo>
                <a:lnTo>
                  <a:pt x="2828735" y="654272"/>
                </a:lnTo>
                <a:lnTo>
                  <a:pt x="2828735" y="534067"/>
                </a:lnTo>
                <a:lnTo>
                  <a:pt x="2499741" y="534067"/>
                </a:lnTo>
                <a:lnTo>
                  <a:pt x="2499741" y="337947"/>
                </a:lnTo>
                <a:lnTo>
                  <a:pt x="2848737" y="337947"/>
                </a:lnTo>
                <a:lnTo>
                  <a:pt x="2848737" y="217742"/>
                </a:lnTo>
                <a:lnTo>
                  <a:pt x="2366867" y="217742"/>
                </a:lnTo>
                <a:lnTo>
                  <a:pt x="2366867" y="964311"/>
                </a:lnTo>
                <a:close/>
                <a:moveTo>
                  <a:pt x="1305687" y="217646"/>
                </a:moveTo>
                <a:cubicBezTo>
                  <a:pt x="1305687" y="337757"/>
                  <a:pt x="1403128" y="435293"/>
                  <a:pt x="1523333" y="435293"/>
                </a:cubicBezTo>
                <a:cubicBezTo>
                  <a:pt x="1643539" y="435293"/>
                  <a:pt x="1740980" y="337852"/>
                  <a:pt x="1740980" y="217646"/>
                </a:cubicBezTo>
                <a:lnTo>
                  <a:pt x="1740980" y="0"/>
                </a:lnTo>
                <a:lnTo>
                  <a:pt x="1523333" y="0"/>
                </a:lnTo>
                <a:cubicBezTo>
                  <a:pt x="1403223" y="0"/>
                  <a:pt x="1305687" y="97441"/>
                  <a:pt x="1305687" y="217646"/>
                </a:cubicBezTo>
                <a:moveTo>
                  <a:pt x="6226493" y="755523"/>
                </a:moveTo>
                <a:lnTo>
                  <a:pt x="6224397" y="755523"/>
                </a:lnTo>
                <a:lnTo>
                  <a:pt x="6059901" y="217742"/>
                </a:lnTo>
                <a:lnTo>
                  <a:pt x="5929122" y="217742"/>
                </a:lnTo>
                <a:lnTo>
                  <a:pt x="5761482" y="755523"/>
                </a:lnTo>
                <a:lnTo>
                  <a:pt x="5759386" y="755523"/>
                </a:lnTo>
                <a:lnTo>
                  <a:pt x="5619179" y="217742"/>
                </a:lnTo>
                <a:lnTo>
                  <a:pt x="5473636" y="217742"/>
                </a:lnTo>
                <a:lnTo>
                  <a:pt x="5694045" y="964311"/>
                </a:lnTo>
                <a:lnTo>
                  <a:pt x="5816346" y="964311"/>
                </a:lnTo>
                <a:lnTo>
                  <a:pt x="5989225" y="395954"/>
                </a:lnTo>
                <a:lnTo>
                  <a:pt x="5991321" y="395954"/>
                </a:lnTo>
                <a:lnTo>
                  <a:pt x="6164294" y="964311"/>
                </a:lnTo>
                <a:lnTo>
                  <a:pt x="6290787" y="964311"/>
                </a:lnTo>
                <a:lnTo>
                  <a:pt x="6508052" y="217742"/>
                </a:lnTo>
                <a:lnTo>
                  <a:pt x="6373083" y="217742"/>
                </a:lnTo>
                <a:lnTo>
                  <a:pt x="6226493" y="755523"/>
                </a:lnTo>
                <a:close/>
                <a:moveTo>
                  <a:pt x="3837623" y="445484"/>
                </a:moveTo>
                <a:cubicBezTo>
                  <a:pt x="3803904" y="445484"/>
                  <a:pt x="3773996" y="453581"/>
                  <a:pt x="3747992" y="469773"/>
                </a:cubicBezTo>
                <a:cubicBezTo>
                  <a:pt x="3721894" y="485966"/>
                  <a:pt x="3701891" y="508825"/>
                  <a:pt x="3687890" y="538258"/>
                </a:cubicBezTo>
                <a:lnTo>
                  <a:pt x="3685794" y="538258"/>
                </a:lnTo>
                <a:lnTo>
                  <a:pt x="3685794" y="458153"/>
                </a:lnTo>
                <a:lnTo>
                  <a:pt x="3559302" y="458153"/>
                </a:lnTo>
                <a:lnTo>
                  <a:pt x="3559302" y="964311"/>
                </a:lnTo>
                <a:lnTo>
                  <a:pt x="3685794" y="964311"/>
                </a:lnTo>
                <a:lnTo>
                  <a:pt x="3685794" y="693325"/>
                </a:lnTo>
                <a:cubicBezTo>
                  <a:pt x="3685794" y="686276"/>
                  <a:pt x="3687413" y="675704"/>
                  <a:pt x="3690557" y="661702"/>
                </a:cubicBezTo>
                <a:cubicBezTo>
                  <a:pt x="3693700" y="647700"/>
                  <a:pt x="3700082" y="633603"/>
                  <a:pt x="3709511" y="619506"/>
                </a:cubicBezTo>
                <a:cubicBezTo>
                  <a:pt x="3719036" y="605409"/>
                  <a:pt x="3732753" y="592931"/>
                  <a:pt x="3750659" y="582073"/>
                </a:cubicBezTo>
                <a:cubicBezTo>
                  <a:pt x="3768566" y="571119"/>
                  <a:pt x="3792284" y="565690"/>
                  <a:pt x="3821811" y="565690"/>
                </a:cubicBezTo>
                <a:cubicBezTo>
                  <a:pt x="3831622" y="565690"/>
                  <a:pt x="3841623" y="566547"/>
                  <a:pt x="3851815" y="568357"/>
                </a:cubicBezTo>
                <a:cubicBezTo>
                  <a:pt x="3862007" y="570071"/>
                  <a:pt x="3872389" y="572453"/>
                  <a:pt x="3882866" y="575215"/>
                </a:cubicBezTo>
                <a:lnTo>
                  <a:pt x="3882866" y="452914"/>
                </a:lnTo>
                <a:cubicBezTo>
                  <a:pt x="3875056" y="450818"/>
                  <a:pt x="3867531" y="449009"/>
                  <a:pt x="3860197" y="447580"/>
                </a:cubicBezTo>
                <a:cubicBezTo>
                  <a:pt x="3852863" y="446246"/>
                  <a:pt x="3845243" y="445484"/>
                  <a:pt x="3837528" y="445484"/>
                </a:cubicBezTo>
                <a:moveTo>
                  <a:pt x="5350764" y="508825"/>
                </a:moveTo>
                <a:cubicBezTo>
                  <a:pt x="5336286" y="489109"/>
                  <a:pt x="5317522" y="473678"/>
                  <a:pt x="5294377" y="462439"/>
                </a:cubicBezTo>
                <a:cubicBezTo>
                  <a:pt x="5271230" y="451199"/>
                  <a:pt x="5242751" y="445484"/>
                  <a:pt x="5208937" y="445484"/>
                </a:cubicBezTo>
                <a:cubicBezTo>
                  <a:pt x="5170932" y="445484"/>
                  <a:pt x="5138262" y="453104"/>
                  <a:pt x="5110830" y="468154"/>
                </a:cubicBezTo>
                <a:cubicBezTo>
                  <a:pt x="5083493" y="483299"/>
                  <a:pt x="5060537" y="507016"/>
                  <a:pt x="5042345" y="539306"/>
                </a:cubicBezTo>
                <a:cubicBezTo>
                  <a:pt x="5016342" y="476726"/>
                  <a:pt x="4963573" y="445389"/>
                  <a:pt x="4884230" y="445389"/>
                </a:cubicBezTo>
                <a:cubicBezTo>
                  <a:pt x="4842034" y="445389"/>
                  <a:pt x="4808411" y="454724"/>
                  <a:pt x="4783550" y="473393"/>
                </a:cubicBezTo>
                <a:cubicBezTo>
                  <a:pt x="4758595" y="492062"/>
                  <a:pt x="4740498" y="513302"/>
                  <a:pt x="4729258" y="537210"/>
                </a:cubicBezTo>
                <a:lnTo>
                  <a:pt x="4727163" y="537210"/>
                </a:lnTo>
                <a:lnTo>
                  <a:pt x="4727163" y="458057"/>
                </a:lnTo>
                <a:lnTo>
                  <a:pt x="4606957" y="458057"/>
                </a:lnTo>
                <a:lnTo>
                  <a:pt x="4606957" y="964216"/>
                </a:lnTo>
                <a:lnTo>
                  <a:pt x="4733449" y="964216"/>
                </a:lnTo>
                <a:lnTo>
                  <a:pt x="4733449" y="687991"/>
                </a:lnTo>
                <a:cubicBezTo>
                  <a:pt x="4733449" y="671132"/>
                  <a:pt x="4735545" y="654939"/>
                  <a:pt x="4739831" y="639509"/>
                </a:cubicBezTo>
                <a:cubicBezTo>
                  <a:pt x="4744022" y="624078"/>
                  <a:pt x="4750880" y="610362"/>
                  <a:pt x="4760405" y="598361"/>
                </a:cubicBezTo>
                <a:cubicBezTo>
                  <a:pt x="4769930" y="586454"/>
                  <a:pt x="4781836" y="576929"/>
                  <a:pt x="4796219" y="569881"/>
                </a:cubicBezTo>
                <a:cubicBezTo>
                  <a:pt x="4810601" y="562832"/>
                  <a:pt x="4828318" y="559308"/>
                  <a:pt x="4849559" y="559308"/>
                </a:cubicBezTo>
                <a:cubicBezTo>
                  <a:pt x="4880420" y="559308"/>
                  <a:pt x="4902613" y="568643"/>
                  <a:pt x="4915948" y="587216"/>
                </a:cubicBezTo>
                <a:cubicBezTo>
                  <a:pt x="4929283" y="605885"/>
                  <a:pt x="4935951" y="631031"/>
                  <a:pt x="4935951" y="662654"/>
                </a:cubicBezTo>
                <a:lnTo>
                  <a:pt x="4935951" y="964216"/>
                </a:lnTo>
                <a:lnTo>
                  <a:pt x="5062442" y="964216"/>
                </a:lnTo>
                <a:lnTo>
                  <a:pt x="5062442" y="690086"/>
                </a:lnTo>
                <a:cubicBezTo>
                  <a:pt x="5062442" y="673894"/>
                  <a:pt x="5064443" y="657892"/>
                  <a:pt x="5068253" y="642176"/>
                </a:cubicBezTo>
                <a:cubicBezTo>
                  <a:pt x="5072063" y="626364"/>
                  <a:pt x="5078444" y="612267"/>
                  <a:pt x="5087208" y="599980"/>
                </a:cubicBezTo>
                <a:cubicBezTo>
                  <a:pt x="5096066" y="587693"/>
                  <a:pt x="5107305" y="577787"/>
                  <a:pt x="5120926" y="570452"/>
                </a:cubicBezTo>
                <a:cubicBezTo>
                  <a:pt x="5134642" y="563023"/>
                  <a:pt x="5151311" y="559403"/>
                  <a:pt x="5171028" y="559403"/>
                </a:cubicBezTo>
                <a:cubicBezTo>
                  <a:pt x="5190744" y="559403"/>
                  <a:pt x="5205508" y="562547"/>
                  <a:pt x="5217414" y="568928"/>
                </a:cubicBezTo>
                <a:cubicBezTo>
                  <a:pt x="5229416" y="575215"/>
                  <a:pt x="5238846" y="583883"/>
                  <a:pt x="5245894" y="594741"/>
                </a:cubicBezTo>
                <a:cubicBezTo>
                  <a:pt x="5252942" y="605695"/>
                  <a:pt x="5257800" y="618268"/>
                  <a:pt x="5260562" y="632651"/>
                </a:cubicBezTo>
                <a:cubicBezTo>
                  <a:pt x="5263420" y="647129"/>
                  <a:pt x="5264849" y="661988"/>
                  <a:pt x="5264849" y="677418"/>
                </a:cubicBezTo>
                <a:lnTo>
                  <a:pt x="5264849" y="964216"/>
                </a:lnTo>
                <a:lnTo>
                  <a:pt x="5391341" y="964216"/>
                </a:lnTo>
                <a:lnTo>
                  <a:pt x="5391341" y="662654"/>
                </a:lnTo>
                <a:cubicBezTo>
                  <a:pt x="5391341" y="632460"/>
                  <a:pt x="5388198" y="604171"/>
                  <a:pt x="5381816" y="577787"/>
                </a:cubicBezTo>
                <a:cubicBezTo>
                  <a:pt x="5375529" y="551402"/>
                  <a:pt x="5365147" y="528447"/>
                  <a:pt x="5350764" y="508730"/>
                </a:cubicBezTo>
                <a:moveTo>
                  <a:pt x="4310634" y="734378"/>
                </a:moveTo>
                <a:cubicBezTo>
                  <a:pt x="4310634" y="751237"/>
                  <a:pt x="4308539" y="767429"/>
                  <a:pt x="4304348" y="782860"/>
                </a:cubicBezTo>
                <a:cubicBezTo>
                  <a:pt x="4300062" y="798290"/>
                  <a:pt x="4293299" y="812006"/>
                  <a:pt x="4283774" y="824008"/>
                </a:cubicBezTo>
                <a:cubicBezTo>
                  <a:pt x="4274344" y="836009"/>
                  <a:pt x="4262342" y="845439"/>
                  <a:pt x="4247960" y="852488"/>
                </a:cubicBezTo>
                <a:cubicBezTo>
                  <a:pt x="4233482" y="859536"/>
                  <a:pt x="4215765" y="863060"/>
                  <a:pt x="4194620" y="863060"/>
                </a:cubicBezTo>
                <a:cubicBezTo>
                  <a:pt x="4172141" y="863060"/>
                  <a:pt x="4154710" y="857917"/>
                  <a:pt x="4142518" y="847725"/>
                </a:cubicBezTo>
                <a:cubicBezTo>
                  <a:pt x="4130231" y="837533"/>
                  <a:pt x="4121087" y="824960"/>
                  <a:pt x="4115086" y="809720"/>
                </a:cubicBezTo>
                <a:cubicBezTo>
                  <a:pt x="4109085" y="794576"/>
                  <a:pt x="4105370" y="778478"/>
                  <a:pt x="4104037" y="761238"/>
                </a:cubicBezTo>
                <a:cubicBezTo>
                  <a:pt x="4102608" y="743998"/>
                  <a:pt x="4101941" y="728377"/>
                  <a:pt x="4101941" y="714280"/>
                </a:cubicBezTo>
                <a:lnTo>
                  <a:pt x="4101941" y="458057"/>
                </a:lnTo>
                <a:lnTo>
                  <a:pt x="3975449" y="458057"/>
                </a:lnTo>
                <a:lnTo>
                  <a:pt x="3975449" y="777526"/>
                </a:lnTo>
                <a:cubicBezTo>
                  <a:pt x="3975449" y="803624"/>
                  <a:pt x="3978593" y="828485"/>
                  <a:pt x="3984974" y="852392"/>
                </a:cubicBezTo>
                <a:cubicBezTo>
                  <a:pt x="3991261" y="876300"/>
                  <a:pt x="4001834" y="897541"/>
                  <a:pt x="4016597" y="916115"/>
                </a:cubicBezTo>
                <a:cubicBezTo>
                  <a:pt x="4031361" y="934784"/>
                  <a:pt x="4050506" y="949547"/>
                  <a:pt x="4074033" y="960406"/>
                </a:cubicBezTo>
                <a:cubicBezTo>
                  <a:pt x="4097655" y="971264"/>
                  <a:pt x="4126230" y="976694"/>
                  <a:pt x="4159949" y="976694"/>
                </a:cubicBezTo>
                <a:cubicBezTo>
                  <a:pt x="4202145" y="976694"/>
                  <a:pt x="4235482" y="967454"/>
                  <a:pt x="4260152" y="948785"/>
                </a:cubicBezTo>
                <a:cubicBezTo>
                  <a:pt x="4284726" y="930212"/>
                  <a:pt x="4303014" y="908113"/>
                  <a:pt x="4315016" y="882872"/>
                </a:cubicBezTo>
                <a:lnTo>
                  <a:pt x="4317111" y="882872"/>
                </a:lnTo>
                <a:lnTo>
                  <a:pt x="4317111" y="964121"/>
                </a:lnTo>
                <a:lnTo>
                  <a:pt x="4437317" y="964121"/>
                </a:lnTo>
                <a:lnTo>
                  <a:pt x="4437317" y="457962"/>
                </a:lnTo>
                <a:lnTo>
                  <a:pt x="4310730" y="457962"/>
                </a:lnTo>
                <a:lnTo>
                  <a:pt x="4310730" y="734282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72BE9-D858-2846-FC8C-9B2033A25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" y="6353089"/>
            <a:ext cx="3805181" cy="365125"/>
          </a:xfrm>
          <a:prstGeom prst="rect">
            <a:avLst/>
          </a:prstGeom>
        </p:spPr>
        <p:txBody>
          <a:bodyPr lIns="0" anchor="ctr"/>
          <a:lstStyle>
            <a:lvl1pPr>
              <a:defRPr sz="1200" b="1" i="0">
                <a:solidFill>
                  <a:schemeClr val="tx1"/>
                </a:solidFill>
                <a:latin typeface="AvenirNext LT Pro Regular" panose="020B0704020202020204" pitchFamily="34" charset="0"/>
              </a:defRPr>
            </a:lvl1pPr>
          </a:lstStyle>
          <a:p>
            <a:r>
              <a:rPr lang="de-DE"/>
              <a:t>Gott begegnen – weltbewegend.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2716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46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880D7A40-ED4F-5136-47DE-F2C3926ECF2F}"/>
              </a:ext>
            </a:extLst>
          </p:cNvPr>
          <p:cNvSpPr txBox="1"/>
          <p:nvPr userDrawn="1"/>
        </p:nvSpPr>
        <p:spPr>
          <a:xfrm>
            <a:off x="504000" y="2471020"/>
            <a:ext cx="640080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0">
                <a:latin typeface="+mj-lt"/>
              </a:rPr>
              <a:t>Forum Wiedenest e.V.</a:t>
            </a:r>
            <a:br>
              <a:rPr lang="de-DE" sz="2000" b="0">
                <a:latin typeface="+mj-lt"/>
              </a:rPr>
            </a:br>
            <a:r>
              <a:rPr lang="de-DE" sz="2000" b="0" err="1">
                <a:latin typeface="+mj-lt"/>
              </a:rPr>
              <a:t>Eichendorffstraße</a:t>
            </a:r>
            <a:r>
              <a:rPr lang="de-DE" sz="2000" b="0">
                <a:latin typeface="+mj-lt"/>
              </a:rPr>
              <a:t> 2</a:t>
            </a:r>
            <a:br>
              <a:rPr lang="de-DE" sz="2000" b="0">
                <a:latin typeface="+mj-lt"/>
              </a:rPr>
            </a:br>
            <a:r>
              <a:rPr lang="de-DE" sz="2000" b="0">
                <a:latin typeface="+mj-lt"/>
              </a:rPr>
              <a:t>51702 Bergneustadt</a:t>
            </a:r>
          </a:p>
          <a:p>
            <a:endParaRPr lang="de-DE" sz="1000" b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/>
              <a:t>info@wiedenest.de</a:t>
            </a:r>
            <a:br>
              <a:rPr lang="en-GB" sz="2000"/>
            </a:br>
            <a:r>
              <a:rPr lang="en-GB" sz="2000"/>
              <a:t>www.wiedenest.de</a:t>
            </a:r>
            <a:endParaRPr lang="en-DE" sz="2000"/>
          </a:p>
        </p:txBody>
      </p:sp>
    </p:spTree>
    <p:extLst>
      <p:ext uri="{BB962C8B-B14F-4D97-AF65-F5344CB8AC3E}">
        <p14:creationId xmlns:p14="http://schemas.microsoft.com/office/powerpoint/2010/main" val="216035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017625B-3AF9-DC17-ADD9-D598E4CA9076}"/>
              </a:ext>
            </a:extLst>
          </p:cNvPr>
          <p:cNvSpPr txBox="1"/>
          <p:nvPr userDrawn="1"/>
        </p:nvSpPr>
        <p:spPr>
          <a:xfrm>
            <a:off x="2148016" y="1759606"/>
            <a:ext cx="10258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5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Next LT Pro Regular" panose="020B0704020202020204" pitchFamily="34" charset="0"/>
                <a:ea typeface="+mj-ea"/>
                <a:cs typeface="+mj-cs"/>
              </a:rPr>
              <a:t>illkommen</a:t>
            </a:r>
            <a:endParaRPr lang="de-DE" sz="15000">
              <a:solidFill>
                <a:schemeClr val="tx1"/>
              </a:solidFill>
              <a:latin typeface="AvenirNext LT Pro Regular" panose="020B07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092FA-0848-84A7-BA9F-86DF3E9905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613" y="3920805"/>
            <a:ext cx="10561761" cy="968604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zur Veranstaltung</a:t>
            </a:r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57C66CD7-51CD-7800-7111-365159E40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853604" y="2189004"/>
            <a:ext cx="1353684" cy="14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0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017625B-3AF9-DC17-ADD9-D598E4CA9076}"/>
              </a:ext>
            </a:extLst>
          </p:cNvPr>
          <p:cNvSpPr txBox="1"/>
          <p:nvPr userDrawn="1"/>
        </p:nvSpPr>
        <p:spPr>
          <a:xfrm>
            <a:off x="3257551" y="1656635"/>
            <a:ext cx="10258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5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Next LT Pro Regular" panose="020B0704020202020204" pitchFamily="34" charset="0"/>
                <a:ea typeface="+mj-ea"/>
                <a:cs typeface="+mj-cs"/>
              </a:rPr>
              <a:t>elcome</a:t>
            </a:r>
            <a:endParaRPr lang="de-DE" sz="15000">
              <a:solidFill>
                <a:schemeClr val="tx1"/>
              </a:solidFill>
              <a:latin typeface="AvenirNext LT Pro Regular" panose="020B07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2092FA-0848-84A7-BA9F-86DF3E9905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613" y="3817834"/>
            <a:ext cx="10561761" cy="968604"/>
          </a:xfr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event</a:t>
            </a:r>
            <a:endParaRPr lang="de-DE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7B091CB3-EE6B-66E4-2685-F6885C719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1946331" y="2086033"/>
            <a:ext cx="1353684" cy="146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7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ener Text mit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79E8-0300-CF70-8C94-6B34D5C9D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55180" y="2213700"/>
            <a:ext cx="9442964" cy="1682009"/>
          </a:xfrm>
        </p:spPr>
        <p:txBody>
          <a:bodyPr lIns="0" anchor="t">
            <a:noAutofit/>
          </a:bodyPr>
          <a:lstStyle>
            <a:lvl1pPr algn="l">
              <a:defRPr sz="15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as eigenes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B2855BA7-952E-C785-4FBF-7060D7E96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278"/>
          <a:stretch/>
        </p:blipFill>
        <p:spPr>
          <a:xfrm>
            <a:off x="702000" y="2368800"/>
            <a:ext cx="1358273" cy="14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18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E003C21-606C-E7E8-D213-147EA6FB9D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84351" y="6264979"/>
            <a:ext cx="370650" cy="2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768" r:id="rId3"/>
    <p:sldLayoutId id="2147484769" r:id="rId4"/>
    <p:sldLayoutId id="2147484770" r:id="rId5"/>
    <p:sldLayoutId id="2147484752" r:id="rId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3" pos="7446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50">
          <p15:clr>
            <a:srgbClr val="F26B43"/>
          </p15:clr>
        </p15:guide>
        <p15:guide id="6" orient="horz" pos="187">
          <p15:clr>
            <a:srgbClr val="F26B43"/>
          </p15:clr>
        </p15:guide>
        <p15:guide id="7" orient="horz" pos="4133">
          <p15:clr>
            <a:srgbClr val="F26B43"/>
          </p15:clr>
        </p15:guide>
        <p15:guide id="8" orient="horz" pos="822">
          <p15:clr>
            <a:srgbClr val="F26B43"/>
          </p15:clr>
        </p15:guide>
        <p15:guide id="9" pos="3250">
          <p15:clr>
            <a:srgbClr val="F26B43"/>
          </p15:clr>
        </p15:guide>
        <p15:guide id="11" orient="horz" pos="31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9CDE5-731F-587E-AD50-26472E12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732821"/>
            <a:ext cx="11160000" cy="91341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02196-8F8D-60CB-848D-227019F3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1"/>
            <a:r>
              <a:rPr lang="en-GB"/>
              <a:t>Fourth level</a:t>
            </a:r>
          </a:p>
          <a:p>
            <a:pPr lvl="1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12860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  <p:sldLayoutId id="2147484517" r:id="rId12"/>
    <p:sldLayoutId id="2147484518" r:id="rId13"/>
    <p:sldLayoutId id="2147484519" r:id="rId14"/>
    <p:sldLayoutId id="2147484520" r:id="rId15"/>
    <p:sldLayoutId id="2147484521" r:id="rId16"/>
    <p:sldLayoutId id="2147484522" r:id="rId17"/>
    <p:sldLayoutId id="2147484523" r:id="rId18"/>
    <p:sldLayoutId id="2147484753" r:id="rId1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Next LT Pro Regular" panose="020B07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AvenirNext LT Pro Bold" panose="020B0504020202020204" pitchFamily="34" charset="0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Bold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9CDE5-731F-587E-AD50-26472E12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732821"/>
            <a:ext cx="11160000" cy="91341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02196-8F8D-60CB-848D-227019F3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1"/>
            <a:r>
              <a:rPr lang="en-GB"/>
              <a:t>Fourth level</a:t>
            </a:r>
          </a:p>
          <a:p>
            <a:pPr lvl="1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44819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3" r:id="rId9"/>
    <p:sldLayoutId id="2147484452" r:id="rId10"/>
    <p:sldLayoutId id="2147484454" r:id="rId11"/>
    <p:sldLayoutId id="2147484455" r:id="rId12"/>
    <p:sldLayoutId id="2147484456" r:id="rId13"/>
    <p:sldLayoutId id="2147484457" r:id="rId14"/>
    <p:sldLayoutId id="2147484458" r:id="rId15"/>
    <p:sldLayoutId id="2147484459" r:id="rId16"/>
    <p:sldLayoutId id="2147484501" r:id="rId17"/>
    <p:sldLayoutId id="2147484502" r:id="rId18"/>
    <p:sldLayoutId id="2147484754" r:id="rId1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Next LT Pro Regular" panose="020B07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AvenirNext LT Pro Bold" panose="020B0504020202020204" pitchFamily="34" charset="0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Bold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9CDE5-731F-587E-AD50-26472E12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732821"/>
            <a:ext cx="11160000" cy="91341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02196-8F8D-60CB-848D-227019F3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1"/>
            <a:r>
              <a:rPr lang="en-GB"/>
              <a:t>Third Level</a:t>
            </a:r>
          </a:p>
          <a:p>
            <a:pPr lvl="1"/>
            <a:r>
              <a:rPr lang="en-GB"/>
              <a:t>Fourth level</a:t>
            </a:r>
          </a:p>
          <a:p>
            <a:pPr lvl="1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53792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2" r:id="rId9"/>
    <p:sldLayoutId id="2147484491" r:id="rId10"/>
    <p:sldLayoutId id="2147484493" r:id="rId11"/>
    <p:sldLayoutId id="2147484494" r:id="rId12"/>
    <p:sldLayoutId id="2147484495" r:id="rId13"/>
    <p:sldLayoutId id="2147484496" r:id="rId14"/>
    <p:sldLayoutId id="2147484497" r:id="rId15"/>
    <p:sldLayoutId id="2147484498" r:id="rId16"/>
    <p:sldLayoutId id="2147484503" r:id="rId17"/>
    <p:sldLayoutId id="2147484504" r:id="rId18"/>
    <p:sldLayoutId id="2147484755" r:id="rId1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Next LT Pro Regular" panose="020B07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AvenirNext LT Pro Bold" panose="020B0504020202020204" pitchFamily="34" charset="0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Bold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Next LT Pro Bold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84.svg"/><Relationship Id="rId21" Type="http://schemas.openxmlformats.org/officeDocument/2006/relationships/image" Target="../media/image93.svg"/><Relationship Id="rId34" Type="http://schemas.openxmlformats.org/officeDocument/2006/relationships/image" Target="../media/image100.png"/><Relationship Id="rId7" Type="http://schemas.openxmlformats.org/officeDocument/2006/relationships/image" Target="../media/image86.svg"/><Relationship Id="rId12" Type="http://schemas.openxmlformats.org/officeDocument/2006/relationships/image" Target="../media/image30.png"/><Relationship Id="rId17" Type="http://schemas.openxmlformats.org/officeDocument/2006/relationships/image" Target="../media/image91.svg"/><Relationship Id="rId25" Type="http://schemas.openxmlformats.org/officeDocument/2006/relationships/image" Target="../media/image95.svg"/><Relationship Id="rId33" Type="http://schemas.openxmlformats.org/officeDocument/2006/relationships/image" Target="../media/image99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88.sv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5" Type="http://schemas.openxmlformats.org/officeDocument/2006/relationships/image" Target="../media/image85.svg"/><Relationship Id="rId15" Type="http://schemas.openxmlformats.org/officeDocument/2006/relationships/image" Target="../media/image90.svg"/><Relationship Id="rId23" Type="http://schemas.openxmlformats.org/officeDocument/2006/relationships/image" Target="../media/image94.sv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92.svg"/><Relationship Id="rId31" Type="http://schemas.openxmlformats.org/officeDocument/2006/relationships/image" Target="../media/image98.svg"/><Relationship Id="rId4" Type="http://schemas.openxmlformats.org/officeDocument/2006/relationships/image" Target="../media/image22.png"/><Relationship Id="rId9" Type="http://schemas.openxmlformats.org/officeDocument/2006/relationships/image" Target="../media/image8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96.svg"/><Relationship Id="rId30" Type="http://schemas.openxmlformats.org/officeDocument/2006/relationships/image" Target="../media/image48.png"/><Relationship Id="rId35" Type="http://schemas.openxmlformats.org/officeDocument/2006/relationships/image" Target="../media/image101.sv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1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A42CF8-3125-E220-1B92-EAE0D710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A66E489-FF0C-E67A-EFF1-64A780A4F24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3499" r="17483"/>
          <a:stretch>
            <a:fillRect/>
          </a:stretch>
        </p:blipFill>
        <p:spPr>
          <a:xfrm>
            <a:off x="6084626" y="-587374"/>
            <a:ext cx="6488202" cy="7445374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C85B3F-D423-BB10-E544-6B5324EE6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976" y="890977"/>
            <a:ext cx="5578213" cy="943919"/>
          </a:xfrm>
        </p:spPr>
        <p:txBody>
          <a:bodyPr/>
          <a:lstStyle/>
          <a:p>
            <a:r>
              <a:rPr lang="de-DE" sz="5400" dirty="0">
                <a:solidFill>
                  <a:schemeClr val="bg1"/>
                </a:solidFill>
                <a:latin typeface="+mj-lt"/>
              </a:rPr>
              <a:t>Das Missions-Event</a:t>
            </a:r>
          </a:p>
        </p:txBody>
      </p:sp>
      <p:sp>
        <p:nvSpPr>
          <p:cNvPr id="10" name="Untertitel 3">
            <a:extLst>
              <a:ext uri="{FF2B5EF4-FFF2-40B4-BE49-F238E27FC236}">
                <a16:creationId xmlns:a16="http://schemas.microsoft.com/office/drawing/2014/main" id="{A30745A7-CD8B-38F2-6B47-3BE28A14D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976" y="2826538"/>
            <a:ext cx="4409796" cy="2247646"/>
          </a:xfrm>
        </p:spPr>
        <p:txBody>
          <a:bodyPr/>
          <a:lstStyle/>
          <a:p>
            <a:r>
              <a:rPr lang="de-DE" sz="4400" dirty="0">
                <a:solidFill>
                  <a:srgbClr val="32322D"/>
                </a:solidFill>
                <a:latin typeface="Avenir Next LT Pro" panose="020B0504020202020204" pitchFamily="34" charset="77"/>
              </a:rPr>
              <a:t>Spüre Gottes Herzschlag für die Welt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ABE7510-75AE-6F6D-E16D-0AF804561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3514" y="5929172"/>
            <a:ext cx="537984" cy="385114"/>
          </a:xfrm>
          <a:prstGeom prst="rect">
            <a:avLst/>
          </a:prstGeom>
        </p:spPr>
      </p:pic>
      <p:sp>
        <p:nvSpPr>
          <p:cNvPr id="20" name="Rechtwinkliges Dreieck 19">
            <a:extLst>
              <a:ext uri="{FF2B5EF4-FFF2-40B4-BE49-F238E27FC236}">
                <a16:creationId xmlns:a16="http://schemas.microsoft.com/office/drawing/2014/main" id="{30554330-FCC9-C4AC-F3A3-7713DE592BF9}"/>
              </a:ext>
            </a:extLst>
          </p:cNvPr>
          <p:cNvSpPr/>
          <p:nvPr/>
        </p:nvSpPr>
        <p:spPr>
          <a:xfrm rot="12031202">
            <a:off x="3706429" y="-4110742"/>
            <a:ext cx="12894198" cy="12431210"/>
          </a:xfrm>
          <a:prstGeom prst="rtTriangle">
            <a:avLst/>
          </a:prstGeom>
          <a:gradFill flip="none" rotWithShape="1">
            <a:gsLst>
              <a:gs pos="82000">
                <a:schemeClr val="tx1"/>
              </a:gs>
              <a:gs pos="47000">
                <a:schemeClr val="tx1">
                  <a:alpha val="0"/>
                </a:schemeClr>
              </a:gs>
            </a:gsLst>
            <a:lin ang="7500000" scaled="0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E24472FD-3B8D-7EF3-BA69-761F78AB1393}"/>
              </a:ext>
            </a:extLst>
          </p:cNvPr>
          <p:cNvSpPr txBox="1">
            <a:spLocks/>
          </p:cNvSpPr>
          <p:nvPr/>
        </p:nvSpPr>
        <p:spPr>
          <a:xfrm>
            <a:off x="588366" y="5211869"/>
            <a:ext cx="4409796" cy="9439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32322D"/>
                </a:solidFill>
                <a:latin typeface="+mj-lt"/>
              </a:rPr>
              <a:t>26. Juli 2025</a:t>
            </a:r>
          </a:p>
          <a:p>
            <a:r>
              <a:rPr lang="de-DE" sz="2400" dirty="0" err="1">
                <a:solidFill>
                  <a:schemeClr val="bg1"/>
                </a:solidFill>
                <a:latin typeface="+mj-lt"/>
              </a:rPr>
              <a:t>wiedenest.de</a:t>
            </a:r>
            <a:r>
              <a:rPr lang="de-DE" sz="2400" dirty="0">
                <a:solidFill>
                  <a:schemeClr val="bg1"/>
                </a:solidFill>
                <a:latin typeface="+mj-lt"/>
              </a:rPr>
              <a:t>/</a:t>
            </a:r>
            <a:r>
              <a:rPr lang="de-DE" sz="2400" dirty="0" err="1">
                <a:solidFill>
                  <a:schemeClr val="bg1"/>
                </a:solidFill>
                <a:latin typeface="+mj-lt"/>
              </a:rPr>
              <a:t>missionsevent</a:t>
            </a:r>
            <a:endParaRPr lang="de-DE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002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D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C79EEB2-BC09-168D-697C-E53C6FD4D2C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574" t="15094" r="115" b="8931"/>
          <a:stretch/>
        </p:blipFill>
        <p:spPr>
          <a:xfrm>
            <a:off x="6084626" y="-587374"/>
            <a:ext cx="6488202" cy="7445374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EE1932-A335-B9B8-99CD-7CE1F7C22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14384" y="4797552"/>
            <a:ext cx="2720784" cy="150571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EEEEEA"/>
                </a:solidFill>
                <a:latin typeface="Avenir Next LT Pro" panose="020B0504020202020204" pitchFamily="34" charset="77"/>
              </a:rPr>
              <a:t>Finde es heraus in zwei kostenlosen Schnuppertagen:</a:t>
            </a:r>
          </a:p>
          <a:p>
            <a:r>
              <a:rPr lang="de-DE" sz="2400" dirty="0" err="1">
                <a:latin typeface="+mj-lt"/>
              </a:rPr>
              <a:t>wiedenest.de</a:t>
            </a:r>
            <a:r>
              <a:rPr lang="de-DE" sz="2400" dirty="0">
                <a:latin typeface="+mj-lt"/>
              </a:rPr>
              <a:t>/</a:t>
            </a:r>
            <a:r>
              <a:rPr lang="de-DE" sz="2400" dirty="0" err="1">
                <a:latin typeface="+mj-lt"/>
              </a:rPr>
              <a:t>bta</a:t>
            </a:r>
            <a:endParaRPr lang="de-DE" sz="2400" dirty="0">
              <a:latin typeface="+mj-lt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77F72F-A383-D1B1-EED6-A0BB7CED2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976" y="890977"/>
            <a:ext cx="5578213" cy="943919"/>
          </a:xfrm>
        </p:spPr>
        <p:txBody>
          <a:bodyPr/>
          <a:lstStyle/>
          <a:p>
            <a:r>
              <a:rPr lang="de-DE" sz="5400" dirty="0">
                <a:latin typeface="+mj-lt"/>
              </a:rPr>
              <a:t>BTA Wiedenest</a:t>
            </a:r>
          </a:p>
        </p:txBody>
      </p:sp>
      <p:sp>
        <p:nvSpPr>
          <p:cNvPr id="10" name="Untertitel 3">
            <a:extLst>
              <a:ext uri="{FF2B5EF4-FFF2-40B4-BE49-F238E27FC236}">
                <a16:creationId xmlns:a16="http://schemas.microsoft.com/office/drawing/2014/main" id="{D87B7919-2047-ADB2-5CF6-CE9CC0F48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976" y="1812290"/>
            <a:ext cx="5578212" cy="2247646"/>
          </a:xfrm>
        </p:spPr>
        <p:txBody>
          <a:bodyPr/>
          <a:lstStyle/>
          <a:p>
            <a:r>
              <a:rPr lang="de-DE" sz="4400" dirty="0">
                <a:solidFill>
                  <a:schemeClr val="tx2"/>
                </a:solidFill>
                <a:latin typeface="Avenir Next LT Pro" panose="020B0504020202020204" pitchFamily="34" charset="77"/>
              </a:rPr>
              <a:t>Die vielseitigste</a:t>
            </a:r>
          </a:p>
          <a:p>
            <a:r>
              <a:rPr lang="de-DE" sz="4400" dirty="0">
                <a:solidFill>
                  <a:schemeClr val="tx2"/>
                </a:solidFill>
                <a:latin typeface="Avenir Next LT Pro" panose="020B0504020202020204" pitchFamily="34" charset="77"/>
              </a:rPr>
              <a:t>Bibelschule</a:t>
            </a:r>
          </a:p>
          <a:p>
            <a:r>
              <a:rPr lang="de-DE" sz="4400" dirty="0">
                <a:solidFill>
                  <a:schemeClr val="tx2"/>
                </a:solidFill>
                <a:latin typeface="Avenir Next LT Pro" panose="020B0504020202020204" pitchFamily="34" charset="77"/>
              </a:rPr>
              <a:t>Deutschlands?</a:t>
            </a:r>
          </a:p>
        </p:txBody>
      </p:sp>
      <p:pic>
        <p:nvPicPr>
          <p:cNvPr id="14" name="Grafik 13" descr="Ein Bild, das Muster, Quadrat, Rechteck, Symmetrie enthält.&#10;&#10;KI-generierte Inhalte können fehlerhaft sein.">
            <a:extLst>
              <a:ext uri="{FF2B5EF4-FFF2-40B4-BE49-F238E27FC236}">
                <a16:creationId xmlns:a16="http://schemas.microsoft.com/office/drawing/2014/main" id="{1613544F-4D4F-A250-7F41-D19BD469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64" y="4425696"/>
            <a:ext cx="1786128" cy="178612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B88F565-C6EA-1AF7-23A2-596CBED5D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3514" y="5929172"/>
            <a:ext cx="537984" cy="385114"/>
          </a:xfrm>
          <a:prstGeom prst="rect">
            <a:avLst/>
          </a:prstGeom>
        </p:spPr>
      </p:pic>
      <p:sp>
        <p:nvSpPr>
          <p:cNvPr id="20" name="Rechtwinkliges Dreieck 19">
            <a:extLst>
              <a:ext uri="{FF2B5EF4-FFF2-40B4-BE49-F238E27FC236}">
                <a16:creationId xmlns:a16="http://schemas.microsoft.com/office/drawing/2014/main" id="{3245BB47-7A07-56B9-8B41-498E85E9C43F}"/>
              </a:ext>
            </a:extLst>
          </p:cNvPr>
          <p:cNvSpPr/>
          <p:nvPr/>
        </p:nvSpPr>
        <p:spPr>
          <a:xfrm rot="12031202">
            <a:off x="3706429" y="-4110742"/>
            <a:ext cx="12894198" cy="12431210"/>
          </a:xfrm>
          <a:prstGeom prst="rtTriangle">
            <a:avLst/>
          </a:prstGeom>
          <a:gradFill flip="none" rotWithShape="1">
            <a:gsLst>
              <a:gs pos="82000">
                <a:schemeClr val="tx1"/>
              </a:gs>
              <a:gs pos="47000">
                <a:schemeClr val="tx1">
                  <a:alpha val="0"/>
                </a:schemeClr>
              </a:gs>
            </a:gsLst>
            <a:lin ang="7500000" scaled="0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21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Wolke, draußen, Fahrrad, Fahrradreifen enthält.&#10;&#10;KI-generierte Inhalte können fehlerhaft sein.">
            <a:extLst>
              <a:ext uri="{FF2B5EF4-FFF2-40B4-BE49-F238E27FC236}">
                <a16:creationId xmlns:a16="http://schemas.microsoft.com/office/drawing/2014/main" id="{F2B00000-F6BD-AA0D-0C09-497BC881A78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0955" r="20955"/>
          <a:stretch/>
        </p:blipFill>
        <p:spPr/>
      </p:pic>
      <p:sp>
        <p:nvSpPr>
          <p:cNvPr id="14" name="Rechtwinkliges Dreieck 13">
            <a:extLst>
              <a:ext uri="{FF2B5EF4-FFF2-40B4-BE49-F238E27FC236}">
                <a16:creationId xmlns:a16="http://schemas.microsoft.com/office/drawing/2014/main" id="{62738B15-7944-8B5F-347B-B1E57D567000}"/>
              </a:ext>
            </a:extLst>
          </p:cNvPr>
          <p:cNvSpPr/>
          <p:nvPr/>
        </p:nvSpPr>
        <p:spPr>
          <a:xfrm rot="11839056">
            <a:off x="2088439" y="-3080292"/>
            <a:ext cx="12894198" cy="12431210"/>
          </a:xfrm>
          <a:prstGeom prst="rtTriangle">
            <a:avLst/>
          </a:prstGeom>
          <a:gradFill flip="none" rotWithShape="1">
            <a:gsLst>
              <a:gs pos="82000">
                <a:schemeClr val="tx1"/>
              </a:gs>
              <a:gs pos="47000">
                <a:schemeClr val="tx1">
                  <a:alpha val="0"/>
                </a:schemeClr>
              </a:gs>
            </a:gsLst>
            <a:lin ang="7500000" scaled="0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Untertitel 3">
            <a:extLst>
              <a:ext uri="{FF2B5EF4-FFF2-40B4-BE49-F238E27FC236}">
                <a16:creationId xmlns:a16="http://schemas.microsoft.com/office/drawing/2014/main" id="{9A38C3F3-9143-26EE-EFF5-E3A4E217D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087" y="2636815"/>
            <a:ext cx="5163520" cy="1375761"/>
          </a:xfrm>
        </p:spPr>
        <p:txBody>
          <a:bodyPr/>
          <a:lstStyle/>
          <a:p>
            <a:r>
              <a:rPr lang="de-DE" sz="4800" dirty="0">
                <a:solidFill>
                  <a:srgbClr val="EEEEEA"/>
                </a:solidFill>
                <a:latin typeface="Avenir Next LT Pro" panose="020B0504020202020204" pitchFamily="34" charset="77"/>
              </a:rPr>
              <a:t>In blühenden </a:t>
            </a:r>
            <a:br>
              <a:rPr lang="de-DE" sz="4800" dirty="0">
                <a:solidFill>
                  <a:srgbClr val="EEEEEA"/>
                </a:solidFill>
                <a:latin typeface="Avenir Next LT Pro" panose="020B0504020202020204" pitchFamily="34" charset="77"/>
              </a:rPr>
            </a:br>
            <a:r>
              <a:rPr lang="de-DE" sz="4800" dirty="0">
                <a:solidFill>
                  <a:srgbClr val="EEEEEA"/>
                </a:solidFill>
                <a:latin typeface="Avenir Next LT Pro" panose="020B0504020202020204" pitchFamily="34" charset="77"/>
              </a:rPr>
              <a:t>Ehen leben.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29727A5-CA8B-996B-C258-D8BA92F884E7}"/>
              </a:ext>
            </a:extLst>
          </p:cNvPr>
          <p:cNvSpPr txBox="1">
            <a:spLocks/>
          </p:cNvSpPr>
          <p:nvPr/>
        </p:nvSpPr>
        <p:spPr>
          <a:xfrm>
            <a:off x="2735136" y="5096256"/>
            <a:ext cx="2976816" cy="12180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EEEEEA"/>
                </a:solidFill>
                <a:latin typeface="+mj-lt"/>
              </a:rPr>
              <a:t>21.-23. März 2025</a:t>
            </a:r>
          </a:p>
          <a:p>
            <a:r>
              <a:rPr lang="de-DE" sz="2400" dirty="0" err="1">
                <a:latin typeface="+mj-lt"/>
              </a:rPr>
              <a:t>wiedenest.de</a:t>
            </a:r>
            <a:r>
              <a:rPr lang="de-DE" sz="2400" dirty="0">
                <a:latin typeface="+mj-lt"/>
              </a:rPr>
              <a:t>/</a:t>
            </a:r>
            <a:br>
              <a:rPr lang="de-DE" sz="2400" dirty="0">
                <a:latin typeface="+mj-lt"/>
              </a:rPr>
            </a:br>
            <a:r>
              <a:rPr lang="de-DE" sz="2400" dirty="0" err="1">
                <a:latin typeface="+mj-lt"/>
              </a:rPr>
              <a:t>eheseminar</a:t>
            </a:r>
            <a:endParaRPr lang="de-DE" sz="2400" dirty="0">
              <a:latin typeface="+mj-lt"/>
            </a:endParaRP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3072117-F595-06AB-A538-2605725DF1F8}"/>
              </a:ext>
            </a:extLst>
          </p:cNvPr>
          <p:cNvSpPr txBox="1">
            <a:spLocks/>
          </p:cNvSpPr>
          <p:nvPr/>
        </p:nvSpPr>
        <p:spPr>
          <a:xfrm>
            <a:off x="692976" y="890977"/>
            <a:ext cx="5578213" cy="9439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dirty="0">
                <a:latin typeface="+mj-lt"/>
              </a:rPr>
              <a:t>Wochenend-Eheseminar</a:t>
            </a:r>
          </a:p>
        </p:txBody>
      </p:sp>
      <p:pic>
        <p:nvPicPr>
          <p:cNvPr id="12" name="Grafik 11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80E7FC5B-CD89-8A6B-B6EF-2F044253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4426893"/>
            <a:ext cx="1786128" cy="17861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F58CB1-E0CC-0F07-BADC-040EB7A59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3514" y="5929172"/>
            <a:ext cx="537984" cy="3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6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2B00000-F6BD-AA0D-0C09-497BC881A78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3168" t="-8565" r="40926" b="1"/>
          <a:stretch/>
        </p:blipFill>
        <p:spPr>
          <a:xfrm>
            <a:off x="6084626" y="-587374"/>
            <a:ext cx="6488202" cy="7445374"/>
          </a:xfrm>
        </p:spPr>
      </p:pic>
      <p:sp>
        <p:nvSpPr>
          <p:cNvPr id="9" name="Rechtwinkliges Dreieck 8">
            <a:extLst>
              <a:ext uri="{FF2B5EF4-FFF2-40B4-BE49-F238E27FC236}">
                <a16:creationId xmlns:a16="http://schemas.microsoft.com/office/drawing/2014/main" id="{E8AFBFCF-9A01-5617-86E6-BE035E9E28C2}"/>
              </a:ext>
            </a:extLst>
          </p:cNvPr>
          <p:cNvSpPr/>
          <p:nvPr/>
        </p:nvSpPr>
        <p:spPr>
          <a:xfrm rot="10800000">
            <a:off x="1933300" y="-2401554"/>
            <a:ext cx="12894198" cy="12431210"/>
          </a:xfrm>
          <a:prstGeom prst="rtTriangle">
            <a:avLst/>
          </a:prstGeom>
          <a:gradFill flip="none" rotWithShape="1">
            <a:gsLst>
              <a:gs pos="82000">
                <a:schemeClr val="bg1"/>
              </a:gs>
              <a:gs pos="47000">
                <a:schemeClr val="bg1">
                  <a:alpha val="0"/>
                  <a:lumMod val="100000"/>
                </a:schemeClr>
              </a:gs>
            </a:gsLst>
            <a:lin ang="7500000" scaled="0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29727A5-CA8B-996B-C258-D8BA92F884E7}"/>
              </a:ext>
            </a:extLst>
          </p:cNvPr>
          <p:cNvSpPr txBox="1">
            <a:spLocks/>
          </p:cNvSpPr>
          <p:nvPr/>
        </p:nvSpPr>
        <p:spPr>
          <a:xfrm>
            <a:off x="2735136" y="5096256"/>
            <a:ext cx="2976816" cy="12180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rgbClr val="EEEEEA"/>
                </a:solidFill>
                <a:latin typeface="+mj-lt"/>
              </a:rPr>
              <a:t>28.-29. März 2025</a:t>
            </a:r>
          </a:p>
          <a:p>
            <a:r>
              <a:rPr lang="de-DE" sz="2400" dirty="0">
                <a:solidFill>
                  <a:srgbClr val="183D4C"/>
                </a:solidFill>
                <a:latin typeface="+mj-lt"/>
              </a:rPr>
              <a:t>wiedenest.de/</a:t>
            </a:r>
            <a:br>
              <a:rPr lang="de-DE" sz="2400" dirty="0">
                <a:solidFill>
                  <a:srgbClr val="183D4C"/>
                </a:solidFill>
                <a:latin typeface="+mj-lt"/>
              </a:rPr>
            </a:br>
            <a:r>
              <a:rPr lang="de-DE" sz="2400" dirty="0">
                <a:solidFill>
                  <a:srgbClr val="183D4C"/>
                </a:solidFill>
                <a:latin typeface="+mj-lt"/>
              </a:rPr>
              <a:t>redewerkstatt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3072117-F595-06AB-A538-2605725DF1F8}"/>
              </a:ext>
            </a:extLst>
          </p:cNvPr>
          <p:cNvSpPr txBox="1">
            <a:spLocks/>
          </p:cNvSpPr>
          <p:nvPr/>
        </p:nvSpPr>
        <p:spPr>
          <a:xfrm>
            <a:off x="692976" y="890977"/>
            <a:ext cx="5578213" cy="9439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400" dirty="0">
                <a:solidFill>
                  <a:srgbClr val="183D4C"/>
                </a:solidFill>
                <a:latin typeface="+mj-lt"/>
              </a:rPr>
              <a:t>Redewerkstatt für Frauen und Männer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FF58CB1-E0CC-0F07-BADC-040EB7A5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3514" y="5929172"/>
            <a:ext cx="537984" cy="385114"/>
          </a:xfrm>
          <a:prstGeom prst="rect">
            <a:avLst/>
          </a:prstGeom>
        </p:spPr>
      </p:pic>
      <p:pic>
        <p:nvPicPr>
          <p:cNvPr id="15" name="Grafik 14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05680E90-1B16-0953-E6F2-621B5AC01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4" y="4426894"/>
            <a:ext cx="1786128" cy="17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F2B00000-F6BD-AA0D-0C09-497BC881A78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09" r="41795"/>
          <a:stretch/>
        </p:blipFill>
        <p:spPr>
          <a:xfrm>
            <a:off x="6084626" y="-587374"/>
            <a:ext cx="6488202" cy="7445374"/>
          </a:xfrm>
        </p:spPr>
      </p:pic>
      <p:sp>
        <p:nvSpPr>
          <p:cNvPr id="4" name="Rechtwinkliges Dreieck 3">
            <a:extLst>
              <a:ext uri="{FF2B5EF4-FFF2-40B4-BE49-F238E27FC236}">
                <a16:creationId xmlns:a16="http://schemas.microsoft.com/office/drawing/2014/main" id="{795AF6E3-B445-04CE-F964-5DE0C5BD61A2}"/>
              </a:ext>
            </a:extLst>
          </p:cNvPr>
          <p:cNvSpPr/>
          <p:nvPr/>
        </p:nvSpPr>
        <p:spPr>
          <a:xfrm rot="20073354">
            <a:off x="1718857" y="-3080293"/>
            <a:ext cx="12894198" cy="12431210"/>
          </a:xfrm>
          <a:prstGeom prst="rtTriangle">
            <a:avLst/>
          </a:prstGeom>
          <a:gradFill flip="none" rotWithShape="1">
            <a:gsLst>
              <a:gs pos="82000">
                <a:schemeClr val="bg1"/>
              </a:gs>
              <a:gs pos="47000">
                <a:schemeClr val="bg1">
                  <a:alpha val="0"/>
                  <a:lumMod val="100000"/>
                </a:schemeClr>
              </a:gs>
            </a:gsLst>
            <a:lin ang="7500000" scaled="0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FF58CB1-E0CC-0F07-BADC-040EB7A5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3514" y="5929172"/>
            <a:ext cx="537984" cy="385114"/>
          </a:xfrm>
          <a:prstGeom prst="rect">
            <a:avLst/>
          </a:prstGeom>
        </p:spPr>
      </p:pic>
      <p:sp>
        <p:nvSpPr>
          <p:cNvPr id="7" name="Untertitel 3">
            <a:extLst>
              <a:ext uri="{FF2B5EF4-FFF2-40B4-BE49-F238E27FC236}">
                <a16:creationId xmlns:a16="http://schemas.microsoft.com/office/drawing/2014/main" id="{9A38C3F3-9143-26EE-EFF5-E3A4E217D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945" y="1682394"/>
            <a:ext cx="5163520" cy="226215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3600" dirty="0">
                <a:solidFill>
                  <a:schemeClr val="tx2"/>
                </a:solidFill>
                <a:latin typeface="Avenir Next LT Pro" panose="020B0504020202020204" pitchFamily="34" charset="77"/>
              </a:rPr>
              <a:t>Anleitung zur Gelassenheit – die Perfektionismus-Falle überwinden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29727A5-CA8B-996B-C258-D8BA92F884E7}"/>
              </a:ext>
            </a:extLst>
          </p:cNvPr>
          <p:cNvSpPr txBox="1">
            <a:spLocks/>
          </p:cNvSpPr>
          <p:nvPr/>
        </p:nvSpPr>
        <p:spPr>
          <a:xfrm>
            <a:off x="2735136" y="5382768"/>
            <a:ext cx="3220656" cy="920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>
                <a:solidFill>
                  <a:schemeClr val="tx2"/>
                </a:solidFill>
                <a:latin typeface="+mj-lt"/>
              </a:rPr>
              <a:t>7. - 9. März 2025</a:t>
            </a:r>
          </a:p>
          <a:p>
            <a:r>
              <a:rPr lang="de-DE" sz="2400">
                <a:latin typeface="+mj-lt"/>
              </a:rPr>
              <a:t>wiedenest.de/ruhe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3072117-F595-06AB-A538-2605725DF1F8}"/>
              </a:ext>
            </a:extLst>
          </p:cNvPr>
          <p:cNvSpPr txBox="1">
            <a:spLocks/>
          </p:cNvSpPr>
          <p:nvPr/>
        </p:nvSpPr>
        <p:spPr>
          <a:xfrm>
            <a:off x="692976" y="890977"/>
            <a:ext cx="5578213" cy="9439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Next LT Pro Bold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Next LT Pro Bold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800">
                <a:latin typeface="+mj-lt"/>
              </a:rPr>
              <a:t>Zur Ruhe kommen</a:t>
            </a:r>
          </a:p>
        </p:txBody>
      </p:sp>
      <p:pic>
        <p:nvPicPr>
          <p:cNvPr id="8" name="Grafik 7" descr="Ein Bild, das Muster, lila, Flieder, Quadrat enthält.&#10;&#10;KI-generierte Inhalte können fehlerhaft sein.">
            <a:extLst>
              <a:ext uri="{FF2B5EF4-FFF2-40B4-BE49-F238E27FC236}">
                <a16:creationId xmlns:a16="http://schemas.microsoft.com/office/drawing/2014/main" id="{4A3FBA31-6CE6-6108-B5D7-747C1A85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52" y="4392168"/>
            <a:ext cx="1786128" cy="17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2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FF7E-B2EE-57DE-10AB-94C6FE963927}"/>
              </a:ext>
            </a:extLst>
          </p:cNvPr>
          <p:cNvSpPr txBox="1">
            <a:spLocks/>
          </p:cNvSpPr>
          <p:nvPr/>
        </p:nvSpPr>
        <p:spPr>
          <a:xfrm>
            <a:off x="736107" y="782649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dirty="0">
                <a:solidFill>
                  <a:srgbClr val="640E72"/>
                </a:solidFill>
                <a:latin typeface="Avenir Next LT Pro" panose="020B0504020202020204" pitchFamily="34" charset="77"/>
              </a:rPr>
              <a:t>Primärfarben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5B3C16-AD0A-F0EA-3AEE-D683431FB429}"/>
              </a:ext>
            </a:extLst>
          </p:cNvPr>
          <p:cNvSpPr txBox="1">
            <a:spLocks/>
          </p:cNvSpPr>
          <p:nvPr/>
        </p:nvSpPr>
        <p:spPr>
          <a:xfrm>
            <a:off x="6831755" y="782649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kern="1200" dirty="0">
                <a:solidFill>
                  <a:srgbClr val="640E72"/>
                </a:solidFill>
                <a:latin typeface="Avenir Next LT Pro" panose="020B0504020202020204" pitchFamily="34" charset="77"/>
              </a:rPr>
              <a:t>Sekundärfarben</a:t>
            </a:r>
          </a:p>
        </p:txBody>
      </p:sp>
      <p:sp>
        <p:nvSpPr>
          <p:cNvPr id="4" name="Rechteck 24">
            <a:extLst>
              <a:ext uri="{FF2B5EF4-FFF2-40B4-BE49-F238E27FC236}">
                <a16:creationId xmlns:a16="http://schemas.microsoft.com/office/drawing/2014/main" id="{882B7F27-5EC5-9EA5-83AE-C8A54CB98434}"/>
              </a:ext>
            </a:extLst>
          </p:cNvPr>
          <p:cNvSpPr/>
          <p:nvPr/>
        </p:nvSpPr>
        <p:spPr>
          <a:xfrm>
            <a:off x="724537" y="1303724"/>
            <a:ext cx="1661042" cy="1160024"/>
          </a:xfrm>
          <a:prstGeom prst="rect">
            <a:avLst/>
          </a:prstGeom>
          <a:solidFill>
            <a:srgbClr val="6B0E7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Rechteck 25">
            <a:extLst>
              <a:ext uri="{FF2B5EF4-FFF2-40B4-BE49-F238E27FC236}">
                <a16:creationId xmlns:a16="http://schemas.microsoft.com/office/drawing/2014/main" id="{25B109A2-7BD8-38D1-5653-421D495F0EE7}"/>
              </a:ext>
            </a:extLst>
          </p:cNvPr>
          <p:cNvSpPr/>
          <p:nvPr/>
        </p:nvSpPr>
        <p:spPr>
          <a:xfrm>
            <a:off x="2304406" y="1303724"/>
            <a:ext cx="1661042" cy="1160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26">
            <a:extLst>
              <a:ext uri="{FF2B5EF4-FFF2-40B4-BE49-F238E27FC236}">
                <a16:creationId xmlns:a16="http://schemas.microsoft.com/office/drawing/2014/main" id="{BEAE70B4-D962-F220-F674-A62472BDB753}"/>
              </a:ext>
            </a:extLst>
          </p:cNvPr>
          <p:cNvSpPr/>
          <p:nvPr/>
        </p:nvSpPr>
        <p:spPr>
          <a:xfrm>
            <a:off x="3910829" y="1303723"/>
            <a:ext cx="1634487" cy="11600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7" name="Rechteck 24">
            <a:extLst>
              <a:ext uri="{FF2B5EF4-FFF2-40B4-BE49-F238E27FC236}">
                <a16:creationId xmlns:a16="http://schemas.microsoft.com/office/drawing/2014/main" id="{E21A4B0C-56F7-5CEB-018B-28BBE71CAFCB}"/>
              </a:ext>
            </a:extLst>
          </p:cNvPr>
          <p:cNvSpPr/>
          <p:nvPr/>
        </p:nvSpPr>
        <p:spPr>
          <a:xfrm>
            <a:off x="724537" y="2206576"/>
            <a:ext cx="552643" cy="279441"/>
          </a:xfrm>
          <a:prstGeom prst="rect">
            <a:avLst/>
          </a:prstGeom>
          <a:solidFill>
            <a:srgbClr val="3B07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640E72"/>
              </a:solidFill>
            </a:endParaRPr>
          </a:p>
        </p:txBody>
      </p:sp>
      <p:sp>
        <p:nvSpPr>
          <p:cNvPr id="8" name="Rechteck 24">
            <a:extLst>
              <a:ext uri="{FF2B5EF4-FFF2-40B4-BE49-F238E27FC236}">
                <a16:creationId xmlns:a16="http://schemas.microsoft.com/office/drawing/2014/main" id="{50FEF13F-C983-B7D4-CB05-C488E53B9D9C}"/>
              </a:ext>
            </a:extLst>
          </p:cNvPr>
          <p:cNvSpPr/>
          <p:nvPr/>
        </p:nvSpPr>
        <p:spPr>
          <a:xfrm>
            <a:off x="1075952" y="2206576"/>
            <a:ext cx="552643" cy="279441"/>
          </a:xfrm>
          <a:prstGeom prst="rect">
            <a:avLst/>
          </a:prstGeom>
          <a:solidFill>
            <a:srgbClr val="8419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9" name="Rechteck 24">
            <a:extLst>
              <a:ext uri="{FF2B5EF4-FFF2-40B4-BE49-F238E27FC236}">
                <a16:creationId xmlns:a16="http://schemas.microsoft.com/office/drawing/2014/main" id="{1D064864-8F17-2045-3B87-89A7B37A675F}"/>
              </a:ext>
            </a:extLst>
          </p:cNvPr>
          <p:cNvSpPr/>
          <p:nvPr/>
        </p:nvSpPr>
        <p:spPr>
          <a:xfrm>
            <a:off x="1427367" y="2206575"/>
            <a:ext cx="552643" cy="279441"/>
          </a:xfrm>
          <a:prstGeom prst="rect">
            <a:avLst/>
          </a:prstGeom>
          <a:solidFill>
            <a:srgbClr val="A13E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0" name="Rechteck 24">
            <a:extLst>
              <a:ext uri="{FF2B5EF4-FFF2-40B4-BE49-F238E27FC236}">
                <a16:creationId xmlns:a16="http://schemas.microsoft.com/office/drawing/2014/main" id="{FF9B77E5-5217-8DEF-11A9-8C502325CB2F}"/>
              </a:ext>
            </a:extLst>
          </p:cNvPr>
          <p:cNvSpPr/>
          <p:nvPr/>
        </p:nvSpPr>
        <p:spPr>
          <a:xfrm>
            <a:off x="1778769" y="2206575"/>
            <a:ext cx="552643" cy="279441"/>
          </a:xfrm>
          <a:prstGeom prst="rect">
            <a:avLst/>
          </a:prstGeom>
          <a:solidFill>
            <a:srgbClr val="DEB9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1" name="Rechteck 24">
            <a:extLst>
              <a:ext uri="{FF2B5EF4-FFF2-40B4-BE49-F238E27FC236}">
                <a16:creationId xmlns:a16="http://schemas.microsoft.com/office/drawing/2014/main" id="{861C00C6-28CD-E9E9-B17B-A8A60B467730}"/>
              </a:ext>
            </a:extLst>
          </p:cNvPr>
          <p:cNvSpPr/>
          <p:nvPr/>
        </p:nvSpPr>
        <p:spPr>
          <a:xfrm>
            <a:off x="2303955" y="2206576"/>
            <a:ext cx="552643" cy="279441"/>
          </a:xfrm>
          <a:prstGeom prst="rect">
            <a:avLst/>
          </a:prstGeom>
          <a:solidFill>
            <a:srgbClr val="FF5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640E72"/>
              </a:solidFill>
            </a:endParaRPr>
          </a:p>
        </p:txBody>
      </p:sp>
      <p:sp>
        <p:nvSpPr>
          <p:cNvPr id="12" name="Rechteck 24">
            <a:extLst>
              <a:ext uri="{FF2B5EF4-FFF2-40B4-BE49-F238E27FC236}">
                <a16:creationId xmlns:a16="http://schemas.microsoft.com/office/drawing/2014/main" id="{0941FBFD-9F8B-93C6-1465-D0839119EF0D}"/>
              </a:ext>
            </a:extLst>
          </p:cNvPr>
          <p:cNvSpPr/>
          <p:nvPr/>
        </p:nvSpPr>
        <p:spPr>
          <a:xfrm>
            <a:off x="2655370" y="2206576"/>
            <a:ext cx="552643" cy="279441"/>
          </a:xfrm>
          <a:prstGeom prst="rect">
            <a:avLst/>
          </a:prstGeom>
          <a:solidFill>
            <a:srgbClr val="FF9C9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3" name="Rechteck 24">
            <a:extLst>
              <a:ext uri="{FF2B5EF4-FFF2-40B4-BE49-F238E27FC236}">
                <a16:creationId xmlns:a16="http://schemas.microsoft.com/office/drawing/2014/main" id="{EBABA5AA-71CE-E785-E726-C9FB38C73809}"/>
              </a:ext>
            </a:extLst>
          </p:cNvPr>
          <p:cNvSpPr/>
          <p:nvPr/>
        </p:nvSpPr>
        <p:spPr>
          <a:xfrm>
            <a:off x="3006785" y="2206575"/>
            <a:ext cx="552643" cy="279441"/>
          </a:xfrm>
          <a:prstGeom prst="rect">
            <a:avLst/>
          </a:prstGeom>
          <a:solidFill>
            <a:srgbClr val="FFCFD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C43CBCA-7533-35A6-2900-D88A75E605D7}"/>
              </a:ext>
            </a:extLst>
          </p:cNvPr>
          <p:cNvSpPr/>
          <p:nvPr/>
        </p:nvSpPr>
        <p:spPr>
          <a:xfrm>
            <a:off x="3358187" y="2206575"/>
            <a:ext cx="552643" cy="279441"/>
          </a:xfrm>
          <a:prstGeom prst="rect">
            <a:avLst/>
          </a:prstGeom>
          <a:solidFill>
            <a:srgbClr val="FFEC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7474"/>
              </a:solidFill>
            </a:endParaRPr>
          </a:p>
        </p:txBody>
      </p:sp>
      <p:sp>
        <p:nvSpPr>
          <p:cNvPr id="15" name="Rechteck 24">
            <a:extLst>
              <a:ext uri="{FF2B5EF4-FFF2-40B4-BE49-F238E27FC236}">
                <a16:creationId xmlns:a16="http://schemas.microsoft.com/office/drawing/2014/main" id="{14003565-9353-B628-CD8D-724DDA244C76}"/>
              </a:ext>
            </a:extLst>
          </p:cNvPr>
          <p:cNvSpPr/>
          <p:nvPr/>
        </p:nvSpPr>
        <p:spPr>
          <a:xfrm>
            <a:off x="6833315" y="1303724"/>
            <a:ext cx="1082473" cy="590545"/>
          </a:xfrm>
          <a:prstGeom prst="rect">
            <a:avLst/>
          </a:prstGeom>
          <a:solidFill>
            <a:srgbClr val="FFC26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Rechteck 25">
            <a:extLst>
              <a:ext uri="{FF2B5EF4-FFF2-40B4-BE49-F238E27FC236}">
                <a16:creationId xmlns:a16="http://schemas.microsoft.com/office/drawing/2014/main" id="{46BEF358-3B17-D5DA-61E5-8A6DBBFC816C}"/>
              </a:ext>
            </a:extLst>
          </p:cNvPr>
          <p:cNvSpPr/>
          <p:nvPr/>
        </p:nvSpPr>
        <p:spPr>
          <a:xfrm>
            <a:off x="7917430" y="1303724"/>
            <a:ext cx="1139586" cy="590545"/>
          </a:xfrm>
          <a:prstGeom prst="rect">
            <a:avLst/>
          </a:prstGeom>
          <a:solidFill>
            <a:srgbClr val="D1E64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26">
            <a:extLst>
              <a:ext uri="{FF2B5EF4-FFF2-40B4-BE49-F238E27FC236}">
                <a16:creationId xmlns:a16="http://schemas.microsoft.com/office/drawing/2014/main" id="{2F55B86A-2914-A73F-AC03-17F59910A201}"/>
              </a:ext>
            </a:extLst>
          </p:cNvPr>
          <p:cNvSpPr/>
          <p:nvPr/>
        </p:nvSpPr>
        <p:spPr>
          <a:xfrm>
            <a:off x="9049056" y="1303723"/>
            <a:ext cx="1082473" cy="590546"/>
          </a:xfrm>
          <a:prstGeom prst="rect">
            <a:avLst/>
          </a:prstGeom>
          <a:solidFill>
            <a:srgbClr val="183D4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18" name="Rechteck 26">
            <a:extLst>
              <a:ext uri="{FF2B5EF4-FFF2-40B4-BE49-F238E27FC236}">
                <a16:creationId xmlns:a16="http://schemas.microsoft.com/office/drawing/2014/main" id="{EE87A46E-73FE-451D-3687-70EEE2B513EB}"/>
              </a:ext>
            </a:extLst>
          </p:cNvPr>
          <p:cNvSpPr/>
          <p:nvPr/>
        </p:nvSpPr>
        <p:spPr>
          <a:xfrm>
            <a:off x="10133088" y="1303723"/>
            <a:ext cx="1082473" cy="590546"/>
          </a:xfrm>
          <a:prstGeom prst="rect">
            <a:avLst/>
          </a:prstGeom>
          <a:solidFill>
            <a:srgbClr val="B490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19" name="Rechteck 24">
            <a:extLst>
              <a:ext uri="{FF2B5EF4-FFF2-40B4-BE49-F238E27FC236}">
                <a16:creationId xmlns:a16="http://schemas.microsoft.com/office/drawing/2014/main" id="{F959F849-B388-0B63-74E8-A431FF0F4B16}"/>
              </a:ext>
            </a:extLst>
          </p:cNvPr>
          <p:cNvSpPr/>
          <p:nvPr/>
        </p:nvSpPr>
        <p:spPr>
          <a:xfrm>
            <a:off x="6833315" y="1892145"/>
            <a:ext cx="1082473" cy="590545"/>
          </a:xfrm>
          <a:prstGeom prst="rect">
            <a:avLst/>
          </a:prstGeom>
          <a:solidFill>
            <a:srgbClr val="344DE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0" name="Rechteck 25">
            <a:extLst>
              <a:ext uri="{FF2B5EF4-FFF2-40B4-BE49-F238E27FC236}">
                <a16:creationId xmlns:a16="http://schemas.microsoft.com/office/drawing/2014/main" id="{28E5F1C9-4723-CE9B-923B-DC555366B8C4}"/>
              </a:ext>
            </a:extLst>
          </p:cNvPr>
          <p:cNvSpPr/>
          <p:nvPr/>
        </p:nvSpPr>
        <p:spPr>
          <a:xfrm>
            <a:off x="7917430" y="1892145"/>
            <a:ext cx="1139586" cy="590545"/>
          </a:xfrm>
          <a:prstGeom prst="rect">
            <a:avLst/>
          </a:prstGeom>
          <a:solidFill>
            <a:srgbClr val="31EED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6">
            <a:extLst>
              <a:ext uri="{FF2B5EF4-FFF2-40B4-BE49-F238E27FC236}">
                <a16:creationId xmlns:a16="http://schemas.microsoft.com/office/drawing/2014/main" id="{798248F0-F54A-983E-0AE5-3C19F10467E6}"/>
              </a:ext>
            </a:extLst>
          </p:cNvPr>
          <p:cNvSpPr/>
          <p:nvPr/>
        </p:nvSpPr>
        <p:spPr>
          <a:xfrm>
            <a:off x="9049056" y="1892144"/>
            <a:ext cx="1082473" cy="590546"/>
          </a:xfrm>
          <a:prstGeom prst="rect">
            <a:avLst/>
          </a:prstGeom>
          <a:solidFill>
            <a:srgbClr val="76F07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22" name="Rechteck 26">
            <a:extLst>
              <a:ext uri="{FF2B5EF4-FFF2-40B4-BE49-F238E27FC236}">
                <a16:creationId xmlns:a16="http://schemas.microsoft.com/office/drawing/2014/main" id="{147D69C8-951C-57A7-E310-DE3F620416B1}"/>
              </a:ext>
            </a:extLst>
          </p:cNvPr>
          <p:cNvSpPr/>
          <p:nvPr/>
        </p:nvSpPr>
        <p:spPr>
          <a:xfrm>
            <a:off x="10133088" y="1892144"/>
            <a:ext cx="1082473" cy="590546"/>
          </a:xfrm>
          <a:prstGeom prst="rect">
            <a:avLst/>
          </a:prstGeom>
          <a:solidFill>
            <a:srgbClr val="00E1F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3648964-B040-BF02-B8CF-9A2F1351F426}"/>
              </a:ext>
            </a:extLst>
          </p:cNvPr>
          <p:cNvSpPr txBox="1">
            <a:spLocks/>
          </p:cNvSpPr>
          <p:nvPr/>
        </p:nvSpPr>
        <p:spPr>
          <a:xfrm>
            <a:off x="740226" y="2726204"/>
            <a:ext cx="4736034" cy="362918"/>
          </a:xfrm>
          <a:prstGeom prst="rect">
            <a:avLst/>
          </a:prstGeom>
        </p:spPr>
        <p:txBody>
          <a:bodyPr vert="horz" lIns="0" tIns="90000" rIns="90000" bIns="9000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0E72"/>
                </a:solidFill>
                <a:latin typeface="AvenirNext LT Pro Regula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de-DE" sz="1800" b="0" i="0" kern="1200" dirty="0">
                <a:solidFill>
                  <a:srgbClr val="640E72"/>
                </a:solidFill>
                <a:latin typeface="Avenir Next LT Pro" panose="020B0504020202020204" pitchFamily="34" charset="77"/>
              </a:rPr>
              <a:t>Icons</a:t>
            </a:r>
            <a:endParaRPr lang="de-DE" sz="1800" b="0" i="0" dirty="0">
              <a:solidFill>
                <a:srgbClr val="640E72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4" name="Grafik 6">
            <a:extLst>
              <a:ext uri="{FF2B5EF4-FFF2-40B4-BE49-F238E27FC236}">
                <a16:creationId xmlns:a16="http://schemas.microsoft.com/office/drawing/2014/main" id="{998D49BD-E676-63E9-DE96-C1F8D27A48F4}"/>
              </a:ext>
            </a:extLst>
          </p:cNvPr>
          <p:cNvSpPr/>
          <p:nvPr/>
        </p:nvSpPr>
        <p:spPr>
          <a:xfrm>
            <a:off x="1234409" y="3911284"/>
            <a:ext cx="373049" cy="365125"/>
          </a:xfrm>
          <a:custGeom>
            <a:avLst/>
            <a:gdLst>
              <a:gd name="connsiteX0" fmla="*/ 121495 w 262032"/>
              <a:gd name="connsiteY0" fmla="*/ 133 h 262121"/>
              <a:gd name="connsiteX1" fmla="*/ 121301 w 262032"/>
              <a:gd name="connsiteY1" fmla="*/ 60858 h 262121"/>
              <a:gd name="connsiteX2" fmla="*/ 121301 w 262032"/>
              <a:gd name="connsiteY2" fmla="*/ 121389 h 262121"/>
              <a:gd name="connsiteX3" fmla="*/ 60650 w 262032"/>
              <a:gd name="connsiteY3" fmla="*/ 121461 h 262121"/>
              <a:gd name="connsiteX4" fmla="*/ 0 w 262032"/>
              <a:gd name="connsiteY4" fmla="*/ 121533 h 262121"/>
              <a:gd name="connsiteX5" fmla="*/ 0 w 262032"/>
              <a:gd name="connsiteY5" fmla="*/ 131106 h 262121"/>
              <a:gd name="connsiteX6" fmla="*/ 0 w 262032"/>
              <a:gd name="connsiteY6" fmla="*/ 140678 h 262121"/>
              <a:gd name="connsiteX7" fmla="*/ 60650 w 262032"/>
              <a:gd name="connsiteY7" fmla="*/ 140750 h 262121"/>
              <a:gd name="connsiteX8" fmla="*/ 121299 w 262032"/>
              <a:gd name="connsiteY8" fmla="*/ 140822 h 262121"/>
              <a:gd name="connsiteX9" fmla="*/ 121372 w 262032"/>
              <a:gd name="connsiteY9" fmla="*/ 201472 h 262121"/>
              <a:gd name="connsiteX10" fmla="*/ 121444 w 262032"/>
              <a:gd name="connsiteY10" fmla="*/ 262122 h 262121"/>
              <a:gd name="connsiteX11" fmla="*/ 131016 w 262032"/>
              <a:gd name="connsiteY11" fmla="*/ 262122 h 262121"/>
              <a:gd name="connsiteX12" fmla="*/ 140589 w 262032"/>
              <a:gd name="connsiteY12" fmla="*/ 262122 h 262121"/>
              <a:gd name="connsiteX13" fmla="*/ 140661 w 262032"/>
              <a:gd name="connsiteY13" fmla="*/ 201472 h 262121"/>
              <a:gd name="connsiteX14" fmla="*/ 140733 w 262032"/>
              <a:gd name="connsiteY14" fmla="*/ 140822 h 262121"/>
              <a:gd name="connsiteX15" fmla="*/ 201383 w 262032"/>
              <a:gd name="connsiteY15" fmla="*/ 140750 h 262121"/>
              <a:gd name="connsiteX16" fmla="*/ 262033 w 262032"/>
              <a:gd name="connsiteY16" fmla="*/ 140678 h 262121"/>
              <a:gd name="connsiteX17" fmla="*/ 262033 w 262032"/>
              <a:gd name="connsiteY17" fmla="*/ 131106 h 262121"/>
              <a:gd name="connsiteX18" fmla="*/ 262033 w 262032"/>
              <a:gd name="connsiteY18" fmla="*/ 121533 h 262121"/>
              <a:gd name="connsiteX19" fmla="*/ 201383 w 262032"/>
              <a:gd name="connsiteY19" fmla="*/ 121461 h 262121"/>
              <a:gd name="connsiteX20" fmla="*/ 140733 w 262032"/>
              <a:gd name="connsiteY20" fmla="*/ 121389 h 262121"/>
              <a:gd name="connsiteX21" fmla="*/ 140661 w 262032"/>
              <a:gd name="connsiteY21" fmla="*/ 60739 h 262121"/>
              <a:gd name="connsiteX22" fmla="*/ 140589 w 262032"/>
              <a:gd name="connsiteY22" fmla="*/ 89 h 262121"/>
              <a:gd name="connsiteX23" fmla="*/ 131139 w 262032"/>
              <a:gd name="connsiteY23" fmla="*/ 14 h 262121"/>
              <a:gd name="connsiteX24" fmla="*/ 121495 w 262032"/>
              <a:gd name="connsiteY24" fmla="*/ 133 h 262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032" h="262121">
                <a:moveTo>
                  <a:pt x="121495" y="133"/>
                </a:moveTo>
                <a:cubicBezTo>
                  <a:pt x="121388" y="240"/>
                  <a:pt x="121301" y="27566"/>
                  <a:pt x="121301" y="60858"/>
                </a:cubicBezTo>
                <a:lnTo>
                  <a:pt x="121301" y="121389"/>
                </a:lnTo>
                <a:lnTo>
                  <a:pt x="60650" y="121461"/>
                </a:lnTo>
                <a:lnTo>
                  <a:pt x="0" y="121533"/>
                </a:lnTo>
                <a:lnTo>
                  <a:pt x="0" y="131106"/>
                </a:lnTo>
                <a:lnTo>
                  <a:pt x="0" y="140678"/>
                </a:lnTo>
                <a:lnTo>
                  <a:pt x="60650" y="140750"/>
                </a:lnTo>
                <a:lnTo>
                  <a:pt x="121299" y="140822"/>
                </a:lnTo>
                <a:lnTo>
                  <a:pt x="121372" y="201472"/>
                </a:lnTo>
                <a:lnTo>
                  <a:pt x="121444" y="262122"/>
                </a:lnTo>
                <a:lnTo>
                  <a:pt x="131016" y="262122"/>
                </a:lnTo>
                <a:lnTo>
                  <a:pt x="140589" y="262122"/>
                </a:lnTo>
                <a:lnTo>
                  <a:pt x="140661" y="201472"/>
                </a:lnTo>
                <a:lnTo>
                  <a:pt x="140733" y="140822"/>
                </a:lnTo>
                <a:lnTo>
                  <a:pt x="201383" y="140750"/>
                </a:lnTo>
                <a:lnTo>
                  <a:pt x="262033" y="140678"/>
                </a:lnTo>
                <a:lnTo>
                  <a:pt x="262033" y="131106"/>
                </a:lnTo>
                <a:lnTo>
                  <a:pt x="262033" y="121533"/>
                </a:lnTo>
                <a:lnTo>
                  <a:pt x="201383" y="121461"/>
                </a:lnTo>
                <a:lnTo>
                  <a:pt x="140733" y="121389"/>
                </a:lnTo>
                <a:lnTo>
                  <a:pt x="140661" y="60739"/>
                </a:lnTo>
                <a:lnTo>
                  <a:pt x="140589" y="89"/>
                </a:lnTo>
                <a:lnTo>
                  <a:pt x="131139" y="14"/>
                </a:lnTo>
                <a:cubicBezTo>
                  <a:pt x="125942" y="-27"/>
                  <a:pt x="121602" y="26"/>
                  <a:pt x="121495" y="133"/>
                </a:cubicBez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5" name="Grafik 9">
            <a:extLst>
              <a:ext uri="{FF2B5EF4-FFF2-40B4-BE49-F238E27FC236}">
                <a16:creationId xmlns:a16="http://schemas.microsoft.com/office/drawing/2014/main" id="{0B570C95-AC8D-DA56-613E-4CAF0A51A5FB}"/>
              </a:ext>
            </a:extLst>
          </p:cNvPr>
          <p:cNvSpPr/>
          <p:nvPr/>
        </p:nvSpPr>
        <p:spPr>
          <a:xfrm>
            <a:off x="10384212" y="5466529"/>
            <a:ext cx="288000" cy="288000"/>
          </a:xfrm>
          <a:custGeom>
            <a:avLst/>
            <a:gdLst>
              <a:gd name="connsiteX0" fmla="*/ 0 w 238125"/>
              <a:gd name="connsiteY0" fmla="*/ 0 h 238125"/>
              <a:gd name="connsiteX1" fmla="*/ 47625 w 238125"/>
              <a:gd name="connsiteY1" fmla="*/ 226219 h 238125"/>
              <a:gd name="connsiteX2" fmla="*/ 107156 w 238125"/>
              <a:gd name="connsiteY2" fmla="*/ 166688 h 238125"/>
              <a:gd name="connsiteX3" fmla="*/ 178594 w 238125"/>
              <a:gd name="connsiteY3" fmla="*/ 238125 h 238125"/>
              <a:gd name="connsiteX4" fmla="*/ 238125 w 238125"/>
              <a:gd name="connsiteY4" fmla="*/ 178594 h 238125"/>
              <a:gd name="connsiteX5" fmla="*/ 166688 w 238125"/>
              <a:gd name="connsiteY5" fmla="*/ 107156 h 238125"/>
              <a:gd name="connsiteX6" fmla="*/ 226219 w 238125"/>
              <a:gd name="connsiteY6" fmla="*/ 47625 h 238125"/>
              <a:gd name="connsiteX7" fmla="*/ 0 w 238125"/>
              <a:gd name="connsiteY7" fmla="*/ 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125" h="238125">
                <a:moveTo>
                  <a:pt x="0" y="0"/>
                </a:moveTo>
                <a:lnTo>
                  <a:pt x="47625" y="226219"/>
                </a:lnTo>
                <a:lnTo>
                  <a:pt x="107156" y="166688"/>
                </a:lnTo>
                <a:lnTo>
                  <a:pt x="178594" y="238125"/>
                </a:lnTo>
                <a:lnTo>
                  <a:pt x="238125" y="178594"/>
                </a:lnTo>
                <a:lnTo>
                  <a:pt x="166688" y="107156"/>
                </a:lnTo>
                <a:lnTo>
                  <a:pt x="226219" y="47625"/>
                </a:lnTo>
                <a:lnTo>
                  <a:pt x="0" y="0"/>
                </a:lnTo>
                <a:close/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" name="Grafik 12">
            <a:extLst>
              <a:ext uri="{FF2B5EF4-FFF2-40B4-BE49-F238E27FC236}">
                <a16:creationId xmlns:a16="http://schemas.microsoft.com/office/drawing/2014/main" id="{5B7A4410-CE92-AFF3-F2B9-82A98EBBCFB6}"/>
              </a:ext>
            </a:extLst>
          </p:cNvPr>
          <p:cNvSpPr/>
          <p:nvPr/>
        </p:nvSpPr>
        <p:spPr>
          <a:xfrm>
            <a:off x="2416719" y="3883472"/>
            <a:ext cx="420748" cy="420748"/>
          </a:xfrm>
          <a:custGeom>
            <a:avLst/>
            <a:gdLst>
              <a:gd name="connsiteX0" fmla="*/ 195015 w 420748"/>
              <a:gd name="connsiteY0" fmla="*/ 26297 h 420748"/>
              <a:gd name="connsiteX1" fmla="*/ 195015 w 420748"/>
              <a:gd name="connsiteY1" fmla="*/ 52594 h 420748"/>
              <a:gd name="connsiteX2" fmla="*/ 210374 w 420748"/>
              <a:gd name="connsiteY2" fmla="*/ 52594 h 420748"/>
              <a:gd name="connsiteX3" fmla="*/ 225734 w 420748"/>
              <a:gd name="connsiteY3" fmla="*/ 52594 h 420748"/>
              <a:gd name="connsiteX4" fmla="*/ 225734 w 420748"/>
              <a:gd name="connsiteY4" fmla="*/ 26297 h 420748"/>
              <a:gd name="connsiteX5" fmla="*/ 225734 w 420748"/>
              <a:gd name="connsiteY5" fmla="*/ 0 h 420748"/>
              <a:gd name="connsiteX6" fmla="*/ 210374 w 420748"/>
              <a:gd name="connsiteY6" fmla="*/ 0 h 420748"/>
              <a:gd name="connsiteX7" fmla="*/ 195015 w 420748"/>
              <a:gd name="connsiteY7" fmla="*/ 0 h 420748"/>
              <a:gd name="connsiteX8" fmla="*/ 195015 w 420748"/>
              <a:gd name="connsiteY8" fmla="*/ 26297 h 420748"/>
              <a:gd name="connsiteX9" fmla="*/ 61436 w 420748"/>
              <a:gd name="connsiteY9" fmla="*/ 61670 h 420748"/>
              <a:gd name="connsiteX10" fmla="*/ 50505 w 420748"/>
              <a:gd name="connsiteY10" fmla="*/ 72608 h 420748"/>
              <a:gd name="connsiteX11" fmla="*/ 69116 w 420748"/>
              <a:gd name="connsiteY11" fmla="*/ 91224 h 420748"/>
              <a:gd name="connsiteX12" fmla="*/ 87728 w 420748"/>
              <a:gd name="connsiteY12" fmla="*/ 109840 h 420748"/>
              <a:gd name="connsiteX13" fmla="*/ 98785 w 420748"/>
              <a:gd name="connsiteY13" fmla="*/ 98790 h 420748"/>
              <a:gd name="connsiteX14" fmla="*/ 109843 w 420748"/>
              <a:gd name="connsiteY14" fmla="*/ 87739 h 420748"/>
              <a:gd name="connsiteX15" fmla="*/ 91343 w 420748"/>
              <a:gd name="connsiteY15" fmla="*/ 69236 h 420748"/>
              <a:gd name="connsiteX16" fmla="*/ 72606 w 420748"/>
              <a:gd name="connsiteY16" fmla="*/ 50732 h 420748"/>
              <a:gd name="connsiteX17" fmla="*/ 61436 w 420748"/>
              <a:gd name="connsiteY17" fmla="*/ 61670 h 420748"/>
              <a:gd name="connsiteX18" fmla="*/ 329405 w 420748"/>
              <a:gd name="connsiteY18" fmla="*/ 69236 h 420748"/>
              <a:gd name="connsiteX19" fmla="*/ 310906 w 420748"/>
              <a:gd name="connsiteY19" fmla="*/ 87739 h 420748"/>
              <a:gd name="connsiteX20" fmla="*/ 321964 w 420748"/>
              <a:gd name="connsiteY20" fmla="*/ 98790 h 420748"/>
              <a:gd name="connsiteX21" fmla="*/ 333021 w 420748"/>
              <a:gd name="connsiteY21" fmla="*/ 109840 h 420748"/>
              <a:gd name="connsiteX22" fmla="*/ 351632 w 420748"/>
              <a:gd name="connsiteY22" fmla="*/ 91224 h 420748"/>
              <a:gd name="connsiteX23" fmla="*/ 370244 w 420748"/>
              <a:gd name="connsiteY23" fmla="*/ 72608 h 420748"/>
              <a:gd name="connsiteX24" fmla="*/ 359313 w 420748"/>
              <a:gd name="connsiteY24" fmla="*/ 61670 h 420748"/>
              <a:gd name="connsiteX25" fmla="*/ 348143 w 420748"/>
              <a:gd name="connsiteY25" fmla="*/ 50732 h 420748"/>
              <a:gd name="connsiteX26" fmla="*/ 329405 w 420748"/>
              <a:gd name="connsiteY26" fmla="*/ 69236 h 420748"/>
              <a:gd name="connsiteX27" fmla="*/ 199097 w 420748"/>
              <a:gd name="connsiteY27" fmla="*/ 125229 h 420748"/>
              <a:gd name="connsiteX28" fmla="*/ 150938 w 420748"/>
              <a:gd name="connsiteY28" fmla="*/ 148616 h 420748"/>
              <a:gd name="connsiteX29" fmla="*/ 126261 w 420748"/>
              <a:gd name="connsiteY29" fmla="*/ 193592 h 420748"/>
              <a:gd name="connsiteX30" fmla="*/ 124996 w 420748"/>
              <a:gd name="connsiteY30" fmla="*/ 209909 h 420748"/>
              <a:gd name="connsiteX31" fmla="*/ 127374 w 420748"/>
              <a:gd name="connsiteY31" fmla="*/ 232013 h 420748"/>
              <a:gd name="connsiteX32" fmla="*/ 165188 w 420748"/>
              <a:gd name="connsiteY32" fmla="*/ 283164 h 420748"/>
              <a:gd name="connsiteX33" fmla="*/ 194550 w 420748"/>
              <a:gd name="connsiteY33" fmla="*/ 294742 h 420748"/>
              <a:gd name="connsiteX34" fmla="*/ 210374 w 420748"/>
              <a:gd name="connsiteY34" fmla="*/ 295777 h 420748"/>
              <a:gd name="connsiteX35" fmla="*/ 226664 w 420748"/>
              <a:gd name="connsiteY35" fmla="*/ 294670 h 420748"/>
              <a:gd name="connsiteX36" fmla="*/ 295580 w 420748"/>
              <a:gd name="connsiteY36" fmla="*/ 219683 h 420748"/>
              <a:gd name="connsiteX37" fmla="*/ 294891 w 420748"/>
              <a:gd name="connsiteY37" fmla="*/ 195549 h 420748"/>
              <a:gd name="connsiteX38" fmla="*/ 255561 w 420748"/>
              <a:gd name="connsiteY38" fmla="*/ 137584 h 420748"/>
              <a:gd name="connsiteX39" fmla="*/ 226432 w 420748"/>
              <a:gd name="connsiteY39" fmla="*/ 126065 h 420748"/>
              <a:gd name="connsiteX40" fmla="*/ 212003 w 420748"/>
              <a:gd name="connsiteY40" fmla="*/ 124943 h 420748"/>
              <a:gd name="connsiteX41" fmla="*/ 199097 w 420748"/>
              <a:gd name="connsiteY41" fmla="*/ 125229 h 420748"/>
              <a:gd name="connsiteX42" fmla="*/ 205720 w 420748"/>
              <a:gd name="connsiteY42" fmla="*/ 155960 h 420748"/>
              <a:gd name="connsiteX43" fmla="*/ 172949 w 420748"/>
              <a:gd name="connsiteY43" fmla="*/ 170807 h 420748"/>
              <a:gd name="connsiteX44" fmla="*/ 156582 w 420748"/>
              <a:gd name="connsiteY44" fmla="*/ 201298 h 420748"/>
              <a:gd name="connsiteX45" fmla="*/ 157450 w 420748"/>
              <a:gd name="connsiteY45" fmla="*/ 223896 h 420748"/>
              <a:gd name="connsiteX46" fmla="*/ 185228 w 420748"/>
              <a:gd name="connsiteY46" fmla="*/ 258708 h 420748"/>
              <a:gd name="connsiteX47" fmla="*/ 210623 w 420748"/>
              <a:gd name="connsiteY47" fmla="*/ 264879 h 420748"/>
              <a:gd name="connsiteX48" fmla="*/ 235222 w 420748"/>
              <a:gd name="connsiteY48" fmla="*/ 258894 h 420748"/>
              <a:gd name="connsiteX49" fmla="*/ 264166 w 420748"/>
              <a:gd name="connsiteY49" fmla="*/ 219450 h 420748"/>
              <a:gd name="connsiteX50" fmla="*/ 263496 w 420748"/>
              <a:gd name="connsiteY50" fmla="*/ 197534 h 420748"/>
              <a:gd name="connsiteX51" fmla="*/ 235521 w 420748"/>
              <a:gd name="connsiteY51" fmla="*/ 162041 h 420748"/>
              <a:gd name="connsiteX52" fmla="*/ 205720 w 420748"/>
              <a:gd name="connsiteY52" fmla="*/ 155960 h 420748"/>
              <a:gd name="connsiteX53" fmla="*/ 0 w 420748"/>
              <a:gd name="connsiteY53" fmla="*/ 210374 h 420748"/>
              <a:gd name="connsiteX54" fmla="*/ 0 w 420748"/>
              <a:gd name="connsiteY54" fmla="*/ 225734 h 420748"/>
              <a:gd name="connsiteX55" fmla="*/ 26297 w 420748"/>
              <a:gd name="connsiteY55" fmla="*/ 225734 h 420748"/>
              <a:gd name="connsiteX56" fmla="*/ 52594 w 420748"/>
              <a:gd name="connsiteY56" fmla="*/ 225734 h 420748"/>
              <a:gd name="connsiteX57" fmla="*/ 52594 w 420748"/>
              <a:gd name="connsiteY57" fmla="*/ 210374 h 420748"/>
              <a:gd name="connsiteX58" fmla="*/ 52594 w 420748"/>
              <a:gd name="connsiteY58" fmla="*/ 195015 h 420748"/>
              <a:gd name="connsiteX59" fmla="*/ 26297 w 420748"/>
              <a:gd name="connsiteY59" fmla="*/ 195015 h 420748"/>
              <a:gd name="connsiteX60" fmla="*/ 0 w 420748"/>
              <a:gd name="connsiteY60" fmla="*/ 195015 h 420748"/>
              <a:gd name="connsiteX61" fmla="*/ 0 w 420748"/>
              <a:gd name="connsiteY61" fmla="*/ 210374 h 420748"/>
              <a:gd name="connsiteX62" fmla="*/ 368155 w 420748"/>
              <a:gd name="connsiteY62" fmla="*/ 210374 h 420748"/>
              <a:gd name="connsiteX63" fmla="*/ 368155 w 420748"/>
              <a:gd name="connsiteY63" fmla="*/ 225734 h 420748"/>
              <a:gd name="connsiteX64" fmla="*/ 394452 w 420748"/>
              <a:gd name="connsiteY64" fmla="*/ 225734 h 420748"/>
              <a:gd name="connsiteX65" fmla="*/ 420749 w 420748"/>
              <a:gd name="connsiteY65" fmla="*/ 225734 h 420748"/>
              <a:gd name="connsiteX66" fmla="*/ 420749 w 420748"/>
              <a:gd name="connsiteY66" fmla="*/ 210374 h 420748"/>
              <a:gd name="connsiteX67" fmla="*/ 420749 w 420748"/>
              <a:gd name="connsiteY67" fmla="*/ 195015 h 420748"/>
              <a:gd name="connsiteX68" fmla="*/ 394452 w 420748"/>
              <a:gd name="connsiteY68" fmla="*/ 195015 h 420748"/>
              <a:gd name="connsiteX69" fmla="*/ 368155 w 420748"/>
              <a:gd name="connsiteY69" fmla="*/ 195015 h 420748"/>
              <a:gd name="connsiteX70" fmla="*/ 368155 w 420748"/>
              <a:gd name="connsiteY70" fmla="*/ 210374 h 420748"/>
              <a:gd name="connsiteX71" fmla="*/ 69115 w 420748"/>
              <a:gd name="connsiteY71" fmla="*/ 329526 h 420748"/>
              <a:gd name="connsiteX72" fmla="*/ 50502 w 420748"/>
              <a:gd name="connsiteY72" fmla="*/ 348143 h 420748"/>
              <a:gd name="connsiteX73" fmla="*/ 61555 w 420748"/>
              <a:gd name="connsiteY73" fmla="*/ 359195 h 420748"/>
              <a:gd name="connsiteX74" fmla="*/ 72608 w 420748"/>
              <a:gd name="connsiteY74" fmla="*/ 370248 h 420748"/>
              <a:gd name="connsiteX75" fmla="*/ 91226 w 420748"/>
              <a:gd name="connsiteY75" fmla="*/ 351629 h 420748"/>
              <a:gd name="connsiteX76" fmla="*/ 109844 w 420748"/>
              <a:gd name="connsiteY76" fmla="*/ 333011 h 420748"/>
              <a:gd name="connsiteX77" fmla="*/ 98786 w 420748"/>
              <a:gd name="connsiteY77" fmla="*/ 321960 h 420748"/>
              <a:gd name="connsiteX78" fmla="*/ 87728 w 420748"/>
              <a:gd name="connsiteY78" fmla="*/ 310909 h 420748"/>
              <a:gd name="connsiteX79" fmla="*/ 69115 w 420748"/>
              <a:gd name="connsiteY79" fmla="*/ 329526 h 420748"/>
              <a:gd name="connsiteX80" fmla="*/ 321960 w 420748"/>
              <a:gd name="connsiteY80" fmla="*/ 321963 h 420748"/>
              <a:gd name="connsiteX81" fmla="*/ 310909 w 420748"/>
              <a:gd name="connsiteY81" fmla="*/ 333021 h 420748"/>
              <a:gd name="connsiteX82" fmla="*/ 329526 w 420748"/>
              <a:gd name="connsiteY82" fmla="*/ 351634 h 420748"/>
              <a:gd name="connsiteX83" fmla="*/ 348143 w 420748"/>
              <a:gd name="connsiteY83" fmla="*/ 370246 h 420748"/>
              <a:gd name="connsiteX84" fmla="*/ 359195 w 420748"/>
              <a:gd name="connsiteY84" fmla="*/ 359194 h 420748"/>
              <a:gd name="connsiteX85" fmla="*/ 370248 w 420748"/>
              <a:gd name="connsiteY85" fmla="*/ 348141 h 420748"/>
              <a:gd name="connsiteX86" fmla="*/ 351629 w 420748"/>
              <a:gd name="connsiteY86" fmla="*/ 329523 h 420748"/>
              <a:gd name="connsiteX87" fmla="*/ 333011 w 420748"/>
              <a:gd name="connsiteY87" fmla="*/ 310904 h 420748"/>
              <a:gd name="connsiteX88" fmla="*/ 321960 w 420748"/>
              <a:gd name="connsiteY88" fmla="*/ 321963 h 420748"/>
              <a:gd name="connsiteX89" fmla="*/ 195015 w 420748"/>
              <a:gd name="connsiteY89" fmla="*/ 394452 h 420748"/>
              <a:gd name="connsiteX90" fmla="*/ 195015 w 420748"/>
              <a:gd name="connsiteY90" fmla="*/ 420749 h 420748"/>
              <a:gd name="connsiteX91" fmla="*/ 210374 w 420748"/>
              <a:gd name="connsiteY91" fmla="*/ 420749 h 420748"/>
              <a:gd name="connsiteX92" fmla="*/ 225734 w 420748"/>
              <a:gd name="connsiteY92" fmla="*/ 420749 h 420748"/>
              <a:gd name="connsiteX93" fmla="*/ 225734 w 420748"/>
              <a:gd name="connsiteY93" fmla="*/ 394452 h 420748"/>
              <a:gd name="connsiteX94" fmla="*/ 225734 w 420748"/>
              <a:gd name="connsiteY94" fmla="*/ 368155 h 420748"/>
              <a:gd name="connsiteX95" fmla="*/ 210374 w 420748"/>
              <a:gd name="connsiteY95" fmla="*/ 368155 h 420748"/>
              <a:gd name="connsiteX96" fmla="*/ 195015 w 420748"/>
              <a:gd name="connsiteY96" fmla="*/ 368155 h 420748"/>
              <a:gd name="connsiteX97" fmla="*/ 195015 w 420748"/>
              <a:gd name="connsiteY97" fmla="*/ 394452 h 42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20748" h="420748">
                <a:moveTo>
                  <a:pt x="195015" y="26297"/>
                </a:moveTo>
                <a:lnTo>
                  <a:pt x="195015" y="52594"/>
                </a:lnTo>
                <a:lnTo>
                  <a:pt x="210374" y="52594"/>
                </a:lnTo>
                <a:lnTo>
                  <a:pt x="225734" y="52594"/>
                </a:lnTo>
                <a:lnTo>
                  <a:pt x="225734" y="26297"/>
                </a:lnTo>
                <a:lnTo>
                  <a:pt x="225734" y="0"/>
                </a:lnTo>
                <a:lnTo>
                  <a:pt x="210374" y="0"/>
                </a:lnTo>
                <a:lnTo>
                  <a:pt x="195015" y="0"/>
                </a:lnTo>
                <a:lnTo>
                  <a:pt x="195015" y="26297"/>
                </a:lnTo>
                <a:moveTo>
                  <a:pt x="61436" y="61670"/>
                </a:moveTo>
                <a:lnTo>
                  <a:pt x="50505" y="72608"/>
                </a:lnTo>
                <a:lnTo>
                  <a:pt x="69116" y="91224"/>
                </a:lnTo>
                <a:lnTo>
                  <a:pt x="87728" y="109840"/>
                </a:lnTo>
                <a:lnTo>
                  <a:pt x="98785" y="98790"/>
                </a:lnTo>
                <a:lnTo>
                  <a:pt x="109843" y="87739"/>
                </a:lnTo>
                <a:lnTo>
                  <a:pt x="91343" y="69236"/>
                </a:lnTo>
                <a:cubicBezTo>
                  <a:pt x="81169" y="59058"/>
                  <a:pt x="72737" y="50732"/>
                  <a:pt x="72606" y="50732"/>
                </a:cubicBezTo>
                <a:cubicBezTo>
                  <a:pt x="72474" y="50732"/>
                  <a:pt x="67448" y="55654"/>
                  <a:pt x="61436" y="61670"/>
                </a:cubicBezTo>
                <a:moveTo>
                  <a:pt x="329405" y="69236"/>
                </a:moveTo>
                <a:lnTo>
                  <a:pt x="310906" y="87739"/>
                </a:lnTo>
                <a:lnTo>
                  <a:pt x="321964" y="98790"/>
                </a:lnTo>
                <a:lnTo>
                  <a:pt x="333021" y="109840"/>
                </a:lnTo>
                <a:lnTo>
                  <a:pt x="351632" y="91224"/>
                </a:lnTo>
                <a:lnTo>
                  <a:pt x="370244" y="72608"/>
                </a:lnTo>
                <a:lnTo>
                  <a:pt x="359313" y="61670"/>
                </a:lnTo>
                <a:cubicBezTo>
                  <a:pt x="353301" y="55654"/>
                  <a:pt x="348274" y="50732"/>
                  <a:pt x="348143" y="50732"/>
                </a:cubicBezTo>
                <a:cubicBezTo>
                  <a:pt x="348012" y="50732"/>
                  <a:pt x="339580" y="59058"/>
                  <a:pt x="329405" y="69236"/>
                </a:cubicBezTo>
                <a:moveTo>
                  <a:pt x="199097" y="125229"/>
                </a:moveTo>
                <a:cubicBezTo>
                  <a:pt x="181306" y="127677"/>
                  <a:pt x="163994" y="136083"/>
                  <a:pt x="150938" y="148616"/>
                </a:cubicBezTo>
                <a:cubicBezTo>
                  <a:pt x="138573" y="160483"/>
                  <a:pt x="129932" y="176233"/>
                  <a:pt x="126261" y="193592"/>
                </a:cubicBezTo>
                <a:cubicBezTo>
                  <a:pt x="125140" y="198890"/>
                  <a:pt x="125022" y="200416"/>
                  <a:pt x="124996" y="209909"/>
                </a:cubicBezTo>
                <a:cubicBezTo>
                  <a:pt x="124967" y="220895"/>
                  <a:pt x="125242" y="223454"/>
                  <a:pt x="127374" y="232013"/>
                </a:cubicBezTo>
                <a:cubicBezTo>
                  <a:pt x="132554" y="252814"/>
                  <a:pt x="146401" y="271543"/>
                  <a:pt x="165188" y="283164"/>
                </a:cubicBezTo>
                <a:cubicBezTo>
                  <a:pt x="174552" y="288957"/>
                  <a:pt x="183087" y="292322"/>
                  <a:pt x="194550" y="294742"/>
                </a:cubicBezTo>
                <a:cubicBezTo>
                  <a:pt x="198796" y="295638"/>
                  <a:pt x="200870" y="295774"/>
                  <a:pt x="210374" y="295777"/>
                </a:cubicBezTo>
                <a:cubicBezTo>
                  <a:pt x="220107" y="295780"/>
                  <a:pt x="221902" y="295658"/>
                  <a:pt x="226664" y="294670"/>
                </a:cubicBezTo>
                <a:cubicBezTo>
                  <a:pt x="263968" y="286926"/>
                  <a:pt x="291272" y="257218"/>
                  <a:pt x="295580" y="219683"/>
                </a:cubicBezTo>
                <a:cubicBezTo>
                  <a:pt x="296263" y="213728"/>
                  <a:pt x="295902" y="201066"/>
                  <a:pt x="294891" y="195549"/>
                </a:cubicBezTo>
                <a:cubicBezTo>
                  <a:pt x="290405" y="171069"/>
                  <a:pt x="276455" y="150509"/>
                  <a:pt x="255561" y="137584"/>
                </a:cubicBezTo>
                <a:cubicBezTo>
                  <a:pt x="246253" y="131827"/>
                  <a:pt x="237618" y="128412"/>
                  <a:pt x="226432" y="126065"/>
                </a:cubicBezTo>
                <a:cubicBezTo>
                  <a:pt x="222757" y="125293"/>
                  <a:pt x="219720" y="125057"/>
                  <a:pt x="212003" y="124943"/>
                </a:cubicBezTo>
                <a:cubicBezTo>
                  <a:pt x="206628" y="124863"/>
                  <a:pt x="200820" y="124992"/>
                  <a:pt x="199097" y="125229"/>
                </a:cubicBezTo>
                <a:moveTo>
                  <a:pt x="205720" y="155960"/>
                </a:moveTo>
                <a:cubicBezTo>
                  <a:pt x="194134" y="156768"/>
                  <a:pt x="181890" y="162315"/>
                  <a:pt x="172949" y="170807"/>
                </a:cubicBezTo>
                <a:cubicBezTo>
                  <a:pt x="164285" y="179034"/>
                  <a:pt x="158802" y="189249"/>
                  <a:pt x="156582" y="201298"/>
                </a:cubicBezTo>
                <a:cubicBezTo>
                  <a:pt x="155464" y="207366"/>
                  <a:pt x="155866" y="217831"/>
                  <a:pt x="157450" y="223896"/>
                </a:cubicBezTo>
                <a:cubicBezTo>
                  <a:pt x="161443" y="239184"/>
                  <a:pt x="171227" y="251445"/>
                  <a:pt x="185228" y="258708"/>
                </a:cubicBezTo>
                <a:cubicBezTo>
                  <a:pt x="193669" y="263086"/>
                  <a:pt x="201050" y="264879"/>
                  <a:pt x="210623" y="264879"/>
                </a:cubicBezTo>
                <a:cubicBezTo>
                  <a:pt x="219809" y="264879"/>
                  <a:pt x="227040" y="263120"/>
                  <a:pt x="235222" y="258894"/>
                </a:cubicBezTo>
                <a:cubicBezTo>
                  <a:pt x="250560" y="250972"/>
                  <a:pt x="260973" y="236782"/>
                  <a:pt x="264166" y="219450"/>
                </a:cubicBezTo>
                <a:cubicBezTo>
                  <a:pt x="265194" y="213874"/>
                  <a:pt x="264861" y="202981"/>
                  <a:pt x="263496" y="197534"/>
                </a:cubicBezTo>
                <a:cubicBezTo>
                  <a:pt x="259597" y="181973"/>
                  <a:pt x="249672" y="169381"/>
                  <a:pt x="235521" y="162041"/>
                </a:cubicBezTo>
                <a:cubicBezTo>
                  <a:pt x="225983" y="157094"/>
                  <a:pt x="216682" y="155196"/>
                  <a:pt x="205720" y="155960"/>
                </a:cubicBezTo>
                <a:moveTo>
                  <a:pt x="0" y="210374"/>
                </a:moveTo>
                <a:lnTo>
                  <a:pt x="0" y="225734"/>
                </a:lnTo>
                <a:lnTo>
                  <a:pt x="26297" y="225734"/>
                </a:lnTo>
                <a:lnTo>
                  <a:pt x="52594" y="225734"/>
                </a:lnTo>
                <a:lnTo>
                  <a:pt x="52594" y="210374"/>
                </a:lnTo>
                <a:lnTo>
                  <a:pt x="52594" y="195015"/>
                </a:lnTo>
                <a:lnTo>
                  <a:pt x="26297" y="195015"/>
                </a:lnTo>
                <a:lnTo>
                  <a:pt x="0" y="195015"/>
                </a:lnTo>
                <a:lnTo>
                  <a:pt x="0" y="210374"/>
                </a:lnTo>
                <a:moveTo>
                  <a:pt x="368155" y="210374"/>
                </a:moveTo>
                <a:lnTo>
                  <a:pt x="368155" y="225734"/>
                </a:lnTo>
                <a:lnTo>
                  <a:pt x="394452" y="225734"/>
                </a:lnTo>
                <a:lnTo>
                  <a:pt x="420749" y="225734"/>
                </a:lnTo>
                <a:lnTo>
                  <a:pt x="420749" y="210374"/>
                </a:lnTo>
                <a:lnTo>
                  <a:pt x="420749" y="195015"/>
                </a:lnTo>
                <a:lnTo>
                  <a:pt x="394452" y="195015"/>
                </a:lnTo>
                <a:lnTo>
                  <a:pt x="368155" y="195015"/>
                </a:lnTo>
                <a:lnTo>
                  <a:pt x="368155" y="210374"/>
                </a:lnTo>
                <a:moveTo>
                  <a:pt x="69115" y="329526"/>
                </a:moveTo>
                <a:lnTo>
                  <a:pt x="50502" y="348143"/>
                </a:lnTo>
                <a:lnTo>
                  <a:pt x="61555" y="359195"/>
                </a:lnTo>
                <a:lnTo>
                  <a:pt x="72608" y="370248"/>
                </a:lnTo>
                <a:lnTo>
                  <a:pt x="91226" y="351629"/>
                </a:lnTo>
                <a:lnTo>
                  <a:pt x="109844" y="333011"/>
                </a:lnTo>
                <a:lnTo>
                  <a:pt x="98786" y="321960"/>
                </a:lnTo>
                <a:lnTo>
                  <a:pt x="87728" y="310909"/>
                </a:lnTo>
                <a:lnTo>
                  <a:pt x="69115" y="329526"/>
                </a:lnTo>
                <a:moveTo>
                  <a:pt x="321960" y="321963"/>
                </a:moveTo>
                <a:lnTo>
                  <a:pt x="310909" y="333021"/>
                </a:lnTo>
                <a:lnTo>
                  <a:pt x="329526" y="351634"/>
                </a:lnTo>
                <a:lnTo>
                  <a:pt x="348143" y="370246"/>
                </a:lnTo>
                <a:lnTo>
                  <a:pt x="359195" y="359194"/>
                </a:lnTo>
                <a:lnTo>
                  <a:pt x="370248" y="348141"/>
                </a:lnTo>
                <a:lnTo>
                  <a:pt x="351629" y="329523"/>
                </a:lnTo>
                <a:lnTo>
                  <a:pt x="333011" y="310904"/>
                </a:lnTo>
                <a:lnTo>
                  <a:pt x="321960" y="321963"/>
                </a:lnTo>
                <a:moveTo>
                  <a:pt x="195015" y="394452"/>
                </a:moveTo>
                <a:lnTo>
                  <a:pt x="195015" y="420749"/>
                </a:lnTo>
                <a:lnTo>
                  <a:pt x="210374" y="420749"/>
                </a:lnTo>
                <a:lnTo>
                  <a:pt x="225734" y="420749"/>
                </a:lnTo>
                <a:lnTo>
                  <a:pt x="225734" y="394452"/>
                </a:lnTo>
                <a:lnTo>
                  <a:pt x="225734" y="368155"/>
                </a:lnTo>
                <a:lnTo>
                  <a:pt x="210374" y="368155"/>
                </a:lnTo>
                <a:lnTo>
                  <a:pt x="195015" y="368155"/>
                </a:lnTo>
                <a:lnTo>
                  <a:pt x="195015" y="394452"/>
                </a:lnTo>
              </a:path>
            </a:pathLst>
          </a:custGeom>
          <a:solidFill>
            <a:schemeClr val="tx1"/>
          </a:solidFill>
          <a:ln w="1524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" name="Grafik 15">
            <a:extLst>
              <a:ext uri="{FF2B5EF4-FFF2-40B4-BE49-F238E27FC236}">
                <a16:creationId xmlns:a16="http://schemas.microsoft.com/office/drawing/2014/main" id="{1B7AD11E-E103-B6FD-8F68-768D370B3563}"/>
              </a:ext>
            </a:extLst>
          </p:cNvPr>
          <p:cNvSpPr/>
          <p:nvPr/>
        </p:nvSpPr>
        <p:spPr>
          <a:xfrm>
            <a:off x="1420933" y="4657231"/>
            <a:ext cx="326559" cy="374394"/>
          </a:xfrm>
          <a:custGeom>
            <a:avLst/>
            <a:gdLst>
              <a:gd name="connsiteX0" fmla="*/ 0 w 326559"/>
              <a:gd name="connsiteY0" fmla="*/ 187197 h 374394"/>
              <a:gd name="connsiteX1" fmla="*/ 209 w 326559"/>
              <a:gd name="connsiteY1" fmla="*/ 374394 h 374394"/>
              <a:gd name="connsiteX2" fmla="*/ 326559 w 326559"/>
              <a:gd name="connsiteY2" fmla="*/ 187196 h 374394"/>
              <a:gd name="connsiteX3" fmla="*/ 209 w 326559"/>
              <a:gd name="connsiteY3" fmla="*/ 0 h 374394"/>
              <a:gd name="connsiteX4" fmla="*/ 0 w 326559"/>
              <a:gd name="connsiteY4" fmla="*/ 187197 h 374394"/>
              <a:gd name="connsiteX5" fmla="*/ 24859 w 326559"/>
              <a:gd name="connsiteY5" fmla="*/ 187197 h 374394"/>
              <a:gd name="connsiteX6" fmla="*/ 25235 w 326559"/>
              <a:gd name="connsiteY6" fmla="*/ 331016 h 374394"/>
              <a:gd name="connsiteX7" fmla="*/ 276074 w 326559"/>
              <a:gd name="connsiteY7" fmla="*/ 187197 h 374394"/>
              <a:gd name="connsiteX8" fmla="*/ 25240 w 326559"/>
              <a:gd name="connsiteY8" fmla="*/ 43379 h 374394"/>
              <a:gd name="connsiteX9" fmla="*/ 24859 w 326559"/>
              <a:gd name="connsiteY9" fmla="*/ 187197 h 37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559" h="374394">
                <a:moveTo>
                  <a:pt x="0" y="187197"/>
                </a:moveTo>
                <a:cubicBezTo>
                  <a:pt x="0" y="290155"/>
                  <a:pt x="94" y="374394"/>
                  <a:pt x="209" y="374394"/>
                </a:cubicBezTo>
                <a:cubicBezTo>
                  <a:pt x="671" y="374394"/>
                  <a:pt x="326559" y="187461"/>
                  <a:pt x="326559" y="187196"/>
                </a:cubicBezTo>
                <a:cubicBezTo>
                  <a:pt x="326559" y="186931"/>
                  <a:pt x="671" y="0"/>
                  <a:pt x="209" y="0"/>
                </a:cubicBezTo>
                <a:cubicBezTo>
                  <a:pt x="94" y="0"/>
                  <a:pt x="0" y="84239"/>
                  <a:pt x="0" y="187197"/>
                </a:cubicBezTo>
                <a:moveTo>
                  <a:pt x="24859" y="187197"/>
                </a:moveTo>
                <a:cubicBezTo>
                  <a:pt x="24859" y="282719"/>
                  <a:pt x="24985" y="331100"/>
                  <a:pt x="25235" y="331016"/>
                </a:cubicBezTo>
                <a:cubicBezTo>
                  <a:pt x="25995" y="330761"/>
                  <a:pt x="276074" y="187379"/>
                  <a:pt x="276074" y="187197"/>
                </a:cubicBezTo>
                <a:cubicBezTo>
                  <a:pt x="276075" y="187014"/>
                  <a:pt x="26002" y="43633"/>
                  <a:pt x="25240" y="43379"/>
                </a:cubicBezTo>
                <a:cubicBezTo>
                  <a:pt x="24984" y="43294"/>
                  <a:pt x="24859" y="90341"/>
                  <a:pt x="24859" y="187197"/>
                </a:cubicBez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Grafik 17">
            <a:extLst>
              <a:ext uri="{FF2B5EF4-FFF2-40B4-BE49-F238E27FC236}">
                <a16:creationId xmlns:a16="http://schemas.microsoft.com/office/drawing/2014/main" id="{CFB4CFC2-7D8C-6457-DA16-24467C64B26B}"/>
              </a:ext>
            </a:extLst>
          </p:cNvPr>
          <p:cNvSpPr/>
          <p:nvPr/>
        </p:nvSpPr>
        <p:spPr>
          <a:xfrm>
            <a:off x="3626825" y="3923251"/>
            <a:ext cx="370338" cy="370422"/>
          </a:xfrm>
          <a:custGeom>
            <a:avLst/>
            <a:gdLst>
              <a:gd name="connsiteX0" fmla="*/ 175019 w 370338"/>
              <a:gd name="connsiteY0" fmla="*/ 334 h 370422"/>
              <a:gd name="connsiteX1" fmla="*/ 96409 w 370338"/>
              <a:gd name="connsiteY1" fmla="*/ 22720 h 370422"/>
              <a:gd name="connsiteX2" fmla="*/ 12869 w 370338"/>
              <a:gd name="connsiteY2" fmla="*/ 117440 h 370422"/>
              <a:gd name="connsiteX3" fmla="*/ 852 w 370338"/>
              <a:gd name="connsiteY3" fmla="*/ 203256 h 370422"/>
              <a:gd name="connsiteX4" fmla="*/ 17128 w 370338"/>
              <a:gd name="connsiteY4" fmla="*/ 263100 h 370422"/>
              <a:gd name="connsiteX5" fmla="*/ 19767 w 370338"/>
              <a:gd name="connsiteY5" fmla="*/ 268818 h 370422"/>
              <a:gd name="connsiteX6" fmla="*/ 12621 w 370338"/>
              <a:gd name="connsiteY6" fmla="*/ 316708 h 370422"/>
              <a:gd name="connsiteX7" fmla="*/ 5614 w 370338"/>
              <a:gd name="connsiteY7" fmla="*/ 364739 h 370422"/>
              <a:gd name="connsiteX8" fmla="*/ 53945 w 370338"/>
              <a:gd name="connsiteY8" fmla="*/ 357912 h 370422"/>
              <a:gd name="connsiteX9" fmla="*/ 102136 w 370338"/>
              <a:gd name="connsiteY9" fmla="*/ 350944 h 370422"/>
              <a:gd name="connsiteX10" fmla="*/ 107221 w 370338"/>
              <a:gd name="connsiteY10" fmla="*/ 353268 h 370422"/>
              <a:gd name="connsiteX11" fmla="*/ 136789 w 370338"/>
              <a:gd name="connsiteY11" fmla="*/ 364090 h 370422"/>
              <a:gd name="connsiteX12" fmla="*/ 233910 w 370338"/>
              <a:gd name="connsiteY12" fmla="*/ 363917 h 370422"/>
              <a:gd name="connsiteX13" fmla="*/ 343098 w 370338"/>
              <a:gd name="connsiteY13" fmla="*/ 282032 h 370422"/>
              <a:gd name="connsiteX14" fmla="*/ 367527 w 370338"/>
              <a:gd name="connsiteY14" fmla="*/ 217818 h 370422"/>
              <a:gd name="connsiteX15" fmla="*/ 363868 w 370338"/>
              <a:gd name="connsiteY15" fmla="*/ 136516 h 370422"/>
              <a:gd name="connsiteX16" fmla="*/ 281989 w 370338"/>
              <a:gd name="connsiteY16" fmla="*/ 27333 h 370422"/>
              <a:gd name="connsiteX17" fmla="*/ 245399 w 370338"/>
              <a:gd name="connsiteY17" fmla="*/ 10159 h 370422"/>
              <a:gd name="connsiteX18" fmla="*/ 194228 w 370338"/>
              <a:gd name="connsiteY18" fmla="*/ 305 h 370422"/>
              <a:gd name="connsiteX19" fmla="*/ 175019 w 370338"/>
              <a:gd name="connsiteY19" fmla="*/ 334 h 370422"/>
              <a:gd name="connsiteX20" fmla="*/ 174831 w 370338"/>
              <a:gd name="connsiteY20" fmla="*/ 25565 h 370422"/>
              <a:gd name="connsiteX21" fmla="*/ 73556 w 370338"/>
              <a:gd name="connsiteY21" fmla="*/ 70724 h 370422"/>
              <a:gd name="connsiteX22" fmla="*/ 28921 w 370338"/>
              <a:gd name="connsiteY22" fmla="*/ 219641 h 370422"/>
              <a:gd name="connsiteX23" fmla="*/ 42519 w 370338"/>
              <a:gd name="connsiteY23" fmla="*/ 257485 h 370422"/>
              <a:gd name="connsiteX24" fmla="*/ 45922 w 370338"/>
              <a:gd name="connsiteY24" fmla="*/ 264382 h 370422"/>
              <a:gd name="connsiteX25" fmla="*/ 40651 w 370338"/>
              <a:gd name="connsiteY25" fmla="*/ 299670 h 370422"/>
              <a:gd name="connsiteX26" fmla="*/ 35437 w 370338"/>
              <a:gd name="connsiteY26" fmla="*/ 335033 h 370422"/>
              <a:gd name="connsiteX27" fmla="*/ 70510 w 370338"/>
              <a:gd name="connsiteY27" fmla="*/ 330044 h 370422"/>
              <a:gd name="connsiteX28" fmla="*/ 106204 w 370338"/>
              <a:gd name="connsiteY28" fmla="*/ 324978 h 370422"/>
              <a:gd name="connsiteX29" fmla="*/ 113360 w 370338"/>
              <a:gd name="connsiteY29" fmla="*/ 328141 h 370422"/>
              <a:gd name="connsiteX30" fmla="*/ 131516 w 370338"/>
              <a:gd name="connsiteY30" fmla="*/ 335959 h 370422"/>
              <a:gd name="connsiteX31" fmla="*/ 220406 w 370338"/>
              <a:gd name="connsiteY31" fmla="*/ 341316 h 370422"/>
              <a:gd name="connsiteX32" fmla="*/ 313267 w 370338"/>
              <a:gd name="connsiteY32" fmla="*/ 281079 h 370422"/>
              <a:gd name="connsiteX33" fmla="*/ 341267 w 370338"/>
              <a:gd name="connsiteY33" fmla="*/ 150020 h 370422"/>
              <a:gd name="connsiteX34" fmla="*/ 280181 w 370338"/>
              <a:gd name="connsiteY34" fmla="*/ 56503 h 370422"/>
              <a:gd name="connsiteX35" fmla="*/ 174831 w 370338"/>
              <a:gd name="connsiteY35" fmla="*/ 25565 h 370422"/>
              <a:gd name="connsiteX36" fmla="*/ 110611 w 370338"/>
              <a:gd name="connsiteY36" fmla="*/ 150020 h 370422"/>
              <a:gd name="connsiteX37" fmla="*/ 110611 w 370338"/>
              <a:gd name="connsiteY37" fmla="*/ 162638 h 370422"/>
              <a:gd name="connsiteX38" fmla="*/ 127937 w 370338"/>
              <a:gd name="connsiteY38" fmla="*/ 162638 h 370422"/>
              <a:gd name="connsiteX39" fmla="*/ 145263 w 370338"/>
              <a:gd name="connsiteY39" fmla="*/ 162638 h 370422"/>
              <a:gd name="connsiteX40" fmla="*/ 145256 w 370338"/>
              <a:gd name="connsiteY40" fmla="*/ 179870 h 370422"/>
              <a:gd name="connsiteX41" fmla="*/ 144872 w 370338"/>
              <a:gd name="connsiteY41" fmla="*/ 199738 h 370422"/>
              <a:gd name="connsiteX42" fmla="*/ 131125 w 370338"/>
              <a:gd name="connsiteY42" fmla="*/ 215169 h 370422"/>
              <a:gd name="connsiteX43" fmla="*/ 127670 w 370338"/>
              <a:gd name="connsiteY43" fmla="*/ 215746 h 370422"/>
              <a:gd name="connsiteX44" fmla="*/ 126431 w 370338"/>
              <a:gd name="connsiteY44" fmla="*/ 215746 h 370422"/>
              <a:gd name="connsiteX45" fmla="*/ 126431 w 370338"/>
              <a:gd name="connsiteY45" fmla="*/ 228364 h 370422"/>
              <a:gd name="connsiteX46" fmla="*/ 126431 w 370338"/>
              <a:gd name="connsiteY46" fmla="*/ 240982 h 370422"/>
              <a:gd name="connsiteX47" fmla="*/ 128031 w 370338"/>
              <a:gd name="connsiteY47" fmla="*/ 240981 h 370422"/>
              <a:gd name="connsiteX48" fmla="*/ 145452 w 370338"/>
              <a:gd name="connsiteY48" fmla="*/ 236565 h 370422"/>
              <a:gd name="connsiteX49" fmla="*/ 168976 w 370338"/>
              <a:gd name="connsiteY49" fmla="*/ 207523 h 370422"/>
              <a:gd name="connsiteX50" fmla="*/ 170493 w 370338"/>
              <a:gd name="connsiteY50" fmla="*/ 166499 h 370422"/>
              <a:gd name="connsiteX51" fmla="*/ 170499 w 370338"/>
              <a:gd name="connsiteY51" fmla="*/ 137402 h 370422"/>
              <a:gd name="connsiteX52" fmla="*/ 140555 w 370338"/>
              <a:gd name="connsiteY52" fmla="*/ 137402 h 370422"/>
              <a:gd name="connsiteX53" fmla="*/ 110611 w 370338"/>
              <a:gd name="connsiteY53" fmla="*/ 137402 h 370422"/>
              <a:gd name="connsiteX54" fmla="*/ 110611 w 370338"/>
              <a:gd name="connsiteY54" fmla="*/ 150020 h 370422"/>
              <a:gd name="connsiteX55" fmla="*/ 189044 w 370338"/>
              <a:gd name="connsiteY55" fmla="*/ 149926 h 370422"/>
              <a:gd name="connsiteX56" fmla="*/ 189144 w 370338"/>
              <a:gd name="connsiteY56" fmla="*/ 162450 h 370422"/>
              <a:gd name="connsiteX57" fmla="*/ 206375 w 370338"/>
              <a:gd name="connsiteY57" fmla="*/ 162548 h 370422"/>
              <a:gd name="connsiteX58" fmla="*/ 223607 w 370338"/>
              <a:gd name="connsiteY58" fmla="*/ 162646 h 370422"/>
              <a:gd name="connsiteX59" fmla="*/ 223601 w 370338"/>
              <a:gd name="connsiteY59" fmla="*/ 180815 h 370422"/>
              <a:gd name="connsiteX60" fmla="*/ 221540 w 370338"/>
              <a:gd name="connsiteY60" fmla="*/ 205569 h 370422"/>
              <a:gd name="connsiteX61" fmla="*/ 213890 w 370338"/>
              <a:gd name="connsiteY61" fmla="*/ 213416 h 370422"/>
              <a:gd name="connsiteX62" fmla="*/ 206014 w 370338"/>
              <a:gd name="connsiteY62" fmla="*/ 215746 h 370422"/>
              <a:gd name="connsiteX63" fmla="*/ 204775 w 370338"/>
              <a:gd name="connsiteY63" fmla="*/ 215746 h 370422"/>
              <a:gd name="connsiteX64" fmla="*/ 204775 w 370338"/>
              <a:gd name="connsiteY64" fmla="*/ 228364 h 370422"/>
              <a:gd name="connsiteX65" fmla="*/ 204775 w 370338"/>
              <a:gd name="connsiteY65" fmla="*/ 240982 h 370422"/>
              <a:gd name="connsiteX66" fmla="*/ 206375 w 370338"/>
              <a:gd name="connsiteY66" fmla="*/ 240980 h 370422"/>
              <a:gd name="connsiteX67" fmla="*/ 221337 w 370338"/>
              <a:gd name="connsiteY67" fmla="*/ 237695 h 370422"/>
              <a:gd name="connsiteX68" fmla="*/ 246754 w 370338"/>
              <a:gd name="connsiteY68" fmla="*/ 210096 h 370422"/>
              <a:gd name="connsiteX69" fmla="*/ 248836 w 370338"/>
              <a:gd name="connsiteY69" fmla="*/ 168194 h 370422"/>
              <a:gd name="connsiteX70" fmla="*/ 248843 w 370338"/>
              <a:gd name="connsiteY70" fmla="*/ 137402 h 370422"/>
              <a:gd name="connsiteX71" fmla="*/ 218894 w 370338"/>
              <a:gd name="connsiteY71" fmla="*/ 137402 h 370422"/>
              <a:gd name="connsiteX72" fmla="*/ 188945 w 370338"/>
              <a:gd name="connsiteY72" fmla="*/ 137402 h 370422"/>
              <a:gd name="connsiteX73" fmla="*/ 189044 w 370338"/>
              <a:gd name="connsiteY73" fmla="*/ 149926 h 37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70338" h="370422">
                <a:moveTo>
                  <a:pt x="175019" y="334"/>
                </a:moveTo>
                <a:cubicBezTo>
                  <a:pt x="147850" y="1719"/>
                  <a:pt x="120718" y="9445"/>
                  <a:pt x="96409" y="22720"/>
                </a:cubicBezTo>
                <a:cubicBezTo>
                  <a:pt x="58362" y="43497"/>
                  <a:pt x="28460" y="77400"/>
                  <a:pt x="12869" y="117440"/>
                </a:cubicBezTo>
                <a:cubicBezTo>
                  <a:pt x="2020" y="145298"/>
                  <a:pt x="-1907" y="173344"/>
                  <a:pt x="852" y="203256"/>
                </a:cubicBezTo>
                <a:cubicBezTo>
                  <a:pt x="2753" y="223869"/>
                  <a:pt x="8104" y="243546"/>
                  <a:pt x="17128" y="263100"/>
                </a:cubicBezTo>
                <a:lnTo>
                  <a:pt x="19767" y="268818"/>
                </a:lnTo>
                <a:lnTo>
                  <a:pt x="12621" y="316708"/>
                </a:lnTo>
                <a:cubicBezTo>
                  <a:pt x="8691" y="343049"/>
                  <a:pt x="5538" y="364663"/>
                  <a:pt x="5614" y="364739"/>
                </a:cubicBezTo>
                <a:cubicBezTo>
                  <a:pt x="5691" y="364816"/>
                  <a:pt x="27440" y="361744"/>
                  <a:pt x="53945" y="357912"/>
                </a:cubicBezTo>
                <a:lnTo>
                  <a:pt x="102136" y="350944"/>
                </a:lnTo>
                <a:lnTo>
                  <a:pt x="107221" y="353268"/>
                </a:lnTo>
                <a:cubicBezTo>
                  <a:pt x="117389" y="357913"/>
                  <a:pt x="127148" y="361485"/>
                  <a:pt x="136789" y="364090"/>
                </a:cubicBezTo>
                <a:cubicBezTo>
                  <a:pt x="168246" y="372593"/>
                  <a:pt x="202525" y="372531"/>
                  <a:pt x="233910" y="363917"/>
                </a:cubicBezTo>
                <a:cubicBezTo>
                  <a:pt x="279407" y="351430"/>
                  <a:pt x="318310" y="322255"/>
                  <a:pt x="343098" y="282032"/>
                </a:cubicBezTo>
                <a:cubicBezTo>
                  <a:pt x="354723" y="263168"/>
                  <a:pt x="363674" y="239639"/>
                  <a:pt x="367527" y="217818"/>
                </a:cubicBezTo>
                <a:cubicBezTo>
                  <a:pt x="372269" y="190956"/>
                  <a:pt x="370987" y="162452"/>
                  <a:pt x="363868" y="136516"/>
                </a:cubicBezTo>
                <a:cubicBezTo>
                  <a:pt x="351382" y="91023"/>
                  <a:pt x="322184" y="52088"/>
                  <a:pt x="281989" y="27333"/>
                </a:cubicBezTo>
                <a:cubicBezTo>
                  <a:pt x="271155" y="20661"/>
                  <a:pt x="257865" y="14423"/>
                  <a:pt x="245399" y="10159"/>
                </a:cubicBezTo>
                <a:cubicBezTo>
                  <a:pt x="227854" y="4159"/>
                  <a:pt x="212733" y="1247"/>
                  <a:pt x="194228" y="305"/>
                </a:cubicBezTo>
                <a:cubicBezTo>
                  <a:pt x="186120" y="-108"/>
                  <a:pt x="183614" y="-104"/>
                  <a:pt x="175019" y="334"/>
                </a:cubicBezTo>
                <a:moveTo>
                  <a:pt x="174831" y="25565"/>
                </a:moveTo>
                <a:cubicBezTo>
                  <a:pt x="136609" y="28069"/>
                  <a:pt x="101051" y="43925"/>
                  <a:pt x="73556" y="70724"/>
                </a:cubicBezTo>
                <a:cubicBezTo>
                  <a:pt x="33864" y="109410"/>
                  <a:pt x="17070" y="165439"/>
                  <a:pt x="28921" y="219641"/>
                </a:cubicBezTo>
                <a:cubicBezTo>
                  <a:pt x="31798" y="232804"/>
                  <a:pt x="35698" y="243658"/>
                  <a:pt x="42519" y="257485"/>
                </a:cubicBezTo>
                <a:lnTo>
                  <a:pt x="45922" y="264382"/>
                </a:lnTo>
                <a:lnTo>
                  <a:pt x="40651" y="299670"/>
                </a:lnTo>
                <a:cubicBezTo>
                  <a:pt x="37752" y="319078"/>
                  <a:pt x="35405" y="334991"/>
                  <a:pt x="35437" y="335033"/>
                </a:cubicBezTo>
                <a:cubicBezTo>
                  <a:pt x="35468" y="335074"/>
                  <a:pt x="51251" y="332829"/>
                  <a:pt x="70510" y="330044"/>
                </a:cubicBezTo>
                <a:cubicBezTo>
                  <a:pt x="89769" y="327261"/>
                  <a:pt x="105831" y="324981"/>
                  <a:pt x="106204" y="324978"/>
                </a:cubicBezTo>
                <a:cubicBezTo>
                  <a:pt x="106576" y="324977"/>
                  <a:pt x="109796" y="326401"/>
                  <a:pt x="113360" y="328141"/>
                </a:cubicBezTo>
                <a:cubicBezTo>
                  <a:pt x="120600" y="331679"/>
                  <a:pt x="125390" y="333741"/>
                  <a:pt x="131516" y="335959"/>
                </a:cubicBezTo>
                <a:cubicBezTo>
                  <a:pt x="159287" y="346013"/>
                  <a:pt x="191342" y="347946"/>
                  <a:pt x="220406" y="341316"/>
                </a:cubicBezTo>
                <a:cubicBezTo>
                  <a:pt x="257663" y="332818"/>
                  <a:pt x="290217" y="311701"/>
                  <a:pt x="313267" y="281079"/>
                </a:cubicBezTo>
                <a:cubicBezTo>
                  <a:pt x="341205" y="243965"/>
                  <a:pt x="351591" y="195352"/>
                  <a:pt x="341267" y="150020"/>
                </a:cubicBezTo>
                <a:cubicBezTo>
                  <a:pt x="332715" y="112470"/>
                  <a:pt x="311265" y="79634"/>
                  <a:pt x="280181" y="56503"/>
                </a:cubicBezTo>
                <a:cubicBezTo>
                  <a:pt x="250336" y="34297"/>
                  <a:pt x="212253" y="23113"/>
                  <a:pt x="174831" y="25565"/>
                </a:cubicBezTo>
                <a:moveTo>
                  <a:pt x="110611" y="150020"/>
                </a:moveTo>
                <a:lnTo>
                  <a:pt x="110611" y="162638"/>
                </a:lnTo>
                <a:lnTo>
                  <a:pt x="127937" y="162638"/>
                </a:lnTo>
                <a:lnTo>
                  <a:pt x="145263" y="162638"/>
                </a:lnTo>
                <a:lnTo>
                  <a:pt x="145256" y="179870"/>
                </a:lnTo>
                <a:cubicBezTo>
                  <a:pt x="145252" y="189348"/>
                  <a:pt x="145079" y="198288"/>
                  <a:pt x="144872" y="199738"/>
                </a:cubicBezTo>
                <a:cubicBezTo>
                  <a:pt x="143836" y="206979"/>
                  <a:pt x="138177" y="213332"/>
                  <a:pt x="131125" y="215169"/>
                </a:cubicBezTo>
                <a:cubicBezTo>
                  <a:pt x="129906" y="215486"/>
                  <a:pt x="128352" y="215746"/>
                  <a:pt x="127670" y="215746"/>
                </a:cubicBezTo>
                <a:lnTo>
                  <a:pt x="126431" y="215746"/>
                </a:lnTo>
                <a:lnTo>
                  <a:pt x="126431" y="228364"/>
                </a:lnTo>
                <a:lnTo>
                  <a:pt x="126431" y="240982"/>
                </a:lnTo>
                <a:lnTo>
                  <a:pt x="128031" y="240981"/>
                </a:lnTo>
                <a:cubicBezTo>
                  <a:pt x="132648" y="240976"/>
                  <a:pt x="140697" y="238936"/>
                  <a:pt x="145452" y="236565"/>
                </a:cubicBezTo>
                <a:cubicBezTo>
                  <a:pt x="157449" y="230583"/>
                  <a:pt x="165684" y="220416"/>
                  <a:pt x="168976" y="207523"/>
                </a:cubicBezTo>
                <a:cubicBezTo>
                  <a:pt x="170276" y="202434"/>
                  <a:pt x="170487" y="196716"/>
                  <a:pt x="170493" y="166499"/>
                </a:cubicBezTo>
                <a:lnTo>
                  <a:pt x="170499" y="137402"/>
                </a:lnTo>
                <a:lnTo>
                  <a:pt x="140555" y="137402"/>
                </a:lnTo>
                <a:lnTo>
                  <a:pt x="110611" y="137402"/>
                </a:lnTo>
                <a:lnTo>
                  <a:pt x="110611" y="150020"/>
                </a:lnTo>
                <a:moveTo>
                  <a:pt x="189044" y="149926"/>
                </a:moveTo>
                <a:lnTo>
                  <a:pt x="189144" y="162450"/>
                </a:lnTo>
                <a:lnTo>
                  <a:pt x="206375" y="162548"/>
                </a:lnTo>
                <a:lnTo>
                  <a:pt x="223607" y="162646"/>
                </a:lnTo>
                <a:lnTo>
                  <a:pt x="223601" y="180815"/>
                </a:lnTo>
                <a:cubicBezTo>
                  <a:pt x="223596" y="200445"/>
                  <a:pt x="223489" y="201721"/>
                  <a:pt x="221540" y="205569"/>
                </a:cubicBezTo>
                <a:cubicBezTo>
                  <a:pt x="220187" y="208237"/>
                  <a:pt x="216491" y="212030"/>
                  <a:pt x="213890" y="213416"/>
                </a:cubicBezTo>
                <a:cubicBezTo>
                  <a:pt x="211470" y="214705"/>
                  <a:pt x="207952" y="215746"/>
                  <a:pt x="206014" y="215746"/>
                </a:cubicBezTo>
                <a:lnTo>
                  <a:pt x="204775" y="215746"/>
                </a:lnTo>
                <a:lnTo>
                  <a:pt x="204775" y="228364"/>
                </a:lnTo>
                <a:lnTo>
                  <a:pt x="204775" y="240982"/>
                </a:lnTo>
                <a:lnTo>
                  <a:pt x="206375" y="240980"/>
                </a:lnTo>
                <a:cubicBezTo>
                  <a:pt x="210221" y="240972"/>
                  <a:pt x="216750" y="239539"/>
                  <a:pt x="221337" y="237695"/>
                </a:cubicBezTo>
                <a:cubicBezTo>
                  <a:pt x="233358" y="232861"/>
                  <a:pt x="242783" y="222628"/>
                  <a:pt x="246754" y="210096"/>
                </a:cubicBezTo>
                <a:cubicBezTo>
                  <a:pt x="248716" y="203902"/>
                  <a:pt x="248828" y="201667"/>
                  <a:pt x="248836" y="168194"/>
                </a:cubicBezTo>
                <a:lnTo>
                  <a:pt x="248843" y="137402"/>
                </a:lnTo>
                <a:lnTo>
                  <a:pt x="218894" y="137402"/>
                </a:lnTo>
                <a:lnTo>
                  <a:pt x="188945" y="137402"/>
                </a:lnTo>
                <a:lnTo>
                  <a:pt x="189044" y="149926"/>
                </a:lnTo>
              </a:path>
            </a:pathLst>
          </a:custGeom>
          <a:solidFill>
            <a:schemeClr val="tx1"/>
          </a:solidFill>
          <a:ln w="1238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9" name="Grafik 19">
            <a:extLst>
              <a:ext uri="{FF2B5EF4-FFF2-40B4-BE49-F238E27FC236}">
                <a16:creationId xmlns:a16="http://schemas.microsoft.com/office/drawing/2014/main" id="{04367A07-1A52-1761-31CC-698EDCF6FF10}"/>
              </a:ext>
            </a:extLst>
          </p:cNvPr>
          <p:cNvSpPr/>
          <p:nvPr/>
        </p:nvSpPr>
        <p:spPr>
          <a:xfrm>
            <a:off x="4263697" y="3911284"/>
            <a:ext cx="370800" cy="370800"/>
          </a:xfrm>
          <a:custGeom>
            <a:avLst/>
            <a:gdLst>
              <a:gd name="connsiteX0" fmla="*/ 132779 w 280958"/>
              <a:gd name="connsiteY0" fmla="*/ 253 h 281022"/>
              <a:gd name="connsiteX1" fmla="*/ 73141 w 280958"/>
              <a:gd name="connsiteY1" fmla="*/ 17237 h 281022"/>
              <a:gd name="connsiteX2" fmla="*/ 9763 w 280958"/>
              <a:gd name="connsiteY2" fmla="*/ 89096 h 281022"/>
              <a:gd name="connsiteX3" fmla="*/ 646 w 280958"/>
              <a:gd name="connsiteY3" fmla="*/ 154201 h 281022"/>
              <a:gd name="connsiteX4" fmla="*/ 12994 w 280958"/>
              <a:gd name="connsiteY4" fmla="*/ 199602 h 281022"/>
              <a:gd name="connsiteX5" fmla="*/ 14996 w 280958"/>
              <a:gd name="connsiteY5" fmla="*/ 203939 h 281022"/>
              <a:gd name="connsiteX6" fmla="*/ 9575 w 280958"/>
              <a:gd name="connsiteY6" fmla="*/ 240272 h 281022"/>
              <a:gd name="connsiteX7" fmla="*/ 4259 w 280958"/>
              <a:gd name="connsiteY7" fmla="*/ 276711 h 281022"/>
              <a:gd name="connsiteX8" fmla="*/ 40926 w 280958"/>
              <a:gd name="connsiteY8" fmla="*/ 271531 h 281022"/>
              <a:gd name="connsiteX9" fmla="*/ 77486 w 280958"/>
              <a:gd name="connsiteY9" fmla="*/ 266245 h 281022"/>
              <a:gd name="connsiteX10" fmla="*/ 81344 w 280958"/>
              <a:gd name="connsiteY10" fmla="*/ 268007 h 281022"/>
              <a:gd name="connsiteX11" fmla="*/ 103775 w 280958"/>
              <a:gd name="connsiteY11" fmla="*/ 276219 h 281022"/>
              <a:gd name="connsiteX12" fmla="*/ 177457 w 280958"/>
              <a:gd name="connsiteY12" fmla="*/ 276087 h 281022"/>
              <a:gd name="connsiteX13" fmla="*/ 260293 w 280958"/>
              <a:gd name="connsiteY13" fmla="*/ 213964 h 281022"/>
              <a:gd name="connsiteX14" fmla="*/ 278826 w 280958"/>
              <a:gd name="connsiteY14" fmla="*/ 165248 h 281022"/>
              <a:gd name="connsiteX15" fmla="*/ 276050 w 280958"/>
              <a:gd name="connsiteY15" fmla="*/ 103568 h 281022"/>
              <a:gd name="connsiteX16" fmla="*/ 213932 w 280958"/>
              <a:gd name="connsiteY16" fmla="*/ 20736 h 281022"/>
              <a:gd name="connsiteX17" fmla="*/ 186173 w 280958"/>
              <a:gd name="connsiteY17" fmla="*/ 7708 h 281022"/>
              <a:gd name="connsiteX18" fmla="*/ 147352 w 280958"/>
              <a:gd name="connsiteY18" fmla="*/ 231 h 281022"/>
              <a:gd name="connsiteX19" fmla="*/ 132779 w 280958"/>
              <a:gd name="connsiteY19" fmla="*/ 253 h 281022"/>
              <a:gd name="connsiteX20" fmla="*/ 132636 w 280958"/>
              <a:gd name="connsiteY20" fmla="*/ 19395 h 281022"/>
              <a:gd name="connsiteX21" fmla="*/ 55803 w 280958"/>
              <a:gd name="connsiteY21" fmla="*/ 53655 h 281022"/>
              <a:gd name="connsiteX22" fmla="*/ 21941 w 280958"/>
              <a:gd name="connsiteY22" fmla="*/ 166631 h 281022"/>
              <a:gd name="connsiteX23" fmla="*/ 32257 w 280958"/>
              <a:gd name="connsiteY23" fmla="*/ 195342 h 281022"/>
              <a:gd name="connsiteX24" fmla="*/ 34839 w 280958"/>
              <a:gd name="connsiteY24" fmla="*/ 200574 h 281022"/>
              <a:gd name="connsiteX25" fmla="*/ 30840 w 280958"/>
              <a:gd name="connsiteY25" fmla="*/ 227346 h 281022"/>
              <a:gd name="connsiteX26" fmla="*/ 26884 w 280958"/>
              <a:gd name="connsiteY26" fmla="*/ 254174 h 281022"/>
              <a:gd name="connsiteX27" fmla="*/ 53493 w 280958"/>
              <a:gd name="connsiteY27" fmla="*/ 250390 h 281022"/>
              <a:gd name="connsiteX28" fmla="*/ 80572 w 280958"/>
              <a:gd name="connsiteY28" fmla="*/ 246547 h 281022"/>
              <a:gd name="connsiteX29" fmla="*/ 86001 w 280958"/>
              <a:gd name="connsiteY29" fmla="*/ 248946 h 281022"/>
              <a:gd name="connsiteX30" fmla="*/ 99775 w 280958"/>
              <a:gd name="connsiteY30" fmla="*/ 254876 h 281022"/>
              <a:gd name="connsiteX31" fmla="*/ 167212 w 280958"/>
              <a:gd name="connsiteY31" fmla="*/ 258941 h 281022"/>
              <a:gd name="connsiteX32" fmla="*/ 237662 w 280958"/>
              <a:gd name="connsiteY32" fmla="*/ 213242 h 281022"/>
              <a:gd name="connsiteX33" fmla="*/ 258903 w 280958"/>
              <a:gd name="connsiteY33" fmla="*/ 113813 h 281022"/>
              <a:gd name="connsiteX34" fmla="*/ 212560 w 280958"/>
              <a:gd name="connsiteY34" fmla="*/ 42866 h 281022"/>
              <a:gd name="connsiteX35" fmla="*/ 132636 w 280958"/>
              <a:gd name="connsiteY35" fmla="*/ 19395 h 281022"/>
              <a:gd name="connsiteX36" fmla="*/ 95346 w 280958"/>
              <a:gd name="connsiteY36" fmla="*/ 98954 h 281022"/>
              <a:gd name="connsiteX37" fmla="*/ 95346 w 280958"/>
              <a:gd name="connsiteY37" fmla="*/ 116814 h 281022"/>
              <a:gd name="connsiteX38" fmla="*/ 104775 w 280958"/>
              <a:gd name="connsiteY38" fmla="*/ 116814 h 281022"/>
              <a:gd name="connsiteX39" fmla="*/ 114205 w 280958"/>
              <a:gd name="connsiteY39" fmla="*/ 116814 h 281022"/>
              <a:gd name="connsiteX40" fmla="*/ 114205 w 280958"/>
              <a:gd name="connsiteY40" fmla="*/ 98954 h 281022"/>
              <a:gd name="connsiteX41" fmla="*/ 114205 w 280958"/>
              <a:gd name="connsiteY41" fmla="*/ 81095 h 281022"/>
              <a:gd name="connsiteX42" fmla="*/ 104775 w 280958"/>
              <a:gd name="connsiteY42" fmla="*/ 81095 h 281022"/>
              <a:gd name="connsiteX43" fmla="*/ 95346 w 280958"/>
              <a:gd name="connsiteY43" fmla="*/ 81095 h 281022"/>
              <a:gd name="connsiteX44" fmla="*/ 95346 w 280958"/>
              <a:gd name="connsiteY44" fmla="*/ 98954 h 281022"/>
              <a:gd name="connsiteX45" fmla="*/ 166783 w 280958"/>
              <a:gd name="connsiteY45" fmla="*/ 98954 h 281022"/>
              <a:gd name="connsiteX46" fmla="*/ 166783 w 280958"/>
              <a:gd name="connsiteY46" fmla="*/ 116814 h 281022"/>
              <a:gd name="connsiteX47" fmla="*/ 176213 w 280958"/>
              <a:gd name="connsiteY47" fmla="*/ 116814 h 281022"/>
              <a:gd name="connsiteX48" fmla="*/ 185643 w 280958"/>
              <a:gd name="connsiteY48" fmla="*/ 116814 h 281022"/>
              <a:gd name="connsiteX49" fmla="*/ 185643 w 280958"/>
              <a:gd name="connsiteY49" fmla="*/ 98954 h 281022"/>
              <a:gd name="connsiteX50" fmla="*/ 185643 w 280958"/>
              <a:gd name="connsiteY50" fmla="*/ 81095 h 281022"/>
              <a:gd name="connsiteX51" fmla="*/ 176213 w 280958"/>
              <a:gd name="connsiteY51" fmla="*/ 81095 h 281022"/>
              <a:gd name="connsiteX52" fmla="*/ 166783 w 280958"/>
              <a:gd name="connsiteY52" fmla="*/ 81095 h 281022"/>
              <a:gd name="connsiteX53" fmla="*/ 166783 w 280958"/>
              <a:gd name="connsiteY53" fmla="*/ 98954 h 281022"/>
              <a:gd name="connsiteX54" fmla="*/ 77343 w 280958"/>
              <a:gd name="connsiteY54" fmla="*/ 147644 h 281022"/>
              <a:gd name="connsiteX55" fmla="*/ 78668 w 280958"/>
              <a:gd name="connsiteY55" fmla="*/ 157939 h 281022"/>
              <a:gd name="connsiteX56" fmla="*/ 82760 w 280958"/>
              <a:gd name="connsiteY56" fmla="*/ 169535 h 281022"/>
              <a:gd name="connsiteX57" fmla="*/ 123451 w 280958"/>
              <a:gd name="connsiteY57" fmla="*/ 201525 h 281022"/>
              <a:gd name="connsiteX58" fmla="*/ 140494 w 280958"/>
              <a:gd name="connsiteY58" fmla="*/ 203512 h 281022"/>
              <a:gd name="connsiteX59" fmla="*/ 157510 w 280958"/>
              <a:gd name="connsiteY59" fmla="*/ 201529 h 281022"/>
              <a:gd name="connsiteX60" fmla="*/ 198223 w 280958"/>
              <a:gd name="connsiteY60" fmla="*/ 169535 h 281022"/>
              <a:gd name="connsiteX61" fmla="*/ 202321 w 280958"/>
              <a:gd name="connsiteY61" fmla="*/ 157939 h 281022"/>
              <a:gd name="connsiteX62" fmla="*/ 203645 w 280958"/>
              <a:gd name="connsiteY62" fmla="*/ 147644 h 281022"/>
              <a:gd name="connsiteX63" fmla="*/ 203645 w 280958"/>
              <a:gd name="connsiteY63" fmla="*/ 146532 h 281022"/>
              <a:gd name="connsiteX64" fmla="*/ 194125 w 280958"/>
              <a:gd name="connsiteY64" fmla="*/ 146532 h 281022"/>
              <a:gd name="connsiteX65" fmla="*/ 184605 w 280958"/>
              <a:gd name="connsiteY65" fmla="*/ 146532 h 281022"/>
              <a:gd name="connsiteX66" fmla="*/ 184270 w 280958"/>
              <a:gd name="connsiteY66" fmla="*/ 149748 h 281022"/>
              <a:gd name="connsiteX67" fmla="*/ 166783 w 280958"/>
              <a:gd name="connsiteY67" fmla="*/ 176894 h 281022"/>
              <a:gd name="connsiteX68" fmla="*/ 114205 w 280958"/>
              <a:gd name="connsiteY68" fmla="*/ 176894 h 281022"/>
              <a:gd name="connsiteX69" fmla="*/ 100054 w 280958"/>
              <a:gd name="connsiteY69" fmla="*/ 161248 h 281022"/>
              <a:gd name="connsiteX70" fmla="*/ 96707 w 280958"/>
              <a:gd name="connsiteY70" fmla="*/ 149746 h 281022"/>
              <a:gd name="connsiteX71" fmla="*/ 96365 w 280958"/>
              <a:gd name="connsiteY71" fmla="*/ 146532 h 281022"/>
              <a:gd name="connsiteX72" fmla="*/ 86854 w 280958"/>
              <a:gd name="connsiteY72" fmla="*/ 146532 h 281022"/>
              <a:gd name="connsiteX73" fmla="*/ 77343 w 280958"/>
              <a:gd name="connsiteY73" fmla="*/ 146532 h 281022"/>
              <a:gd name="connsiteX74" fmla="*/ 77343 w 280958"/>
              <a:gd name="connsiteY74" fmla="*/ 147644 h 28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80958" h="281022">
                <a:moveTo>
                  <a:pt x="132779" y="253"/>
                </a:moveTo>
                <a:cubicBezTo>
                  <a:pt x="112167" y="1304"/>
                  <a:pt x="91583" y="7166"/>
                  <a:pt x="73141" y="17237"/>
                </a:cubicBezTo>
                <a:cubicBezTo>
                  <a:pt x="44277" y="32999"/>
                  <a:pt x="21592" y="58720"/>
                  <a:pt x="9763" y="89096"/>
                </a:cubicBezTo>
                <a:cubicBezTo>
                  <a:pt x="1533" y="110231"/>
                  <a:pt x="-1447" y="131508"/>
                  <a:pt x="646" y="154201"/>
                </a:cubicBezTo>
                <a:cubicBezTo>
                  <a:pt x="2088" y="169839"/>
                  <a:pt x="6148" y="184767"/>
                  <a:pt x="12994" y="199602"/>
                </a:cubicBezTo>
                <a:lnTo>
                  <a:pt x="14996" y="203939"/>
                </a:lnTo>
                <a:lnTo>
                  <a:pt x="9575" y="240272"/>
                </a:lnTo>
                <a:cubicBezTo>
                  <a:pt x="6593" y="260255"/>
                  <a:pt x="4201" y="276653"/>
                  <a:pt x="4259" y="276711"/>
                </a:cubicBezTo>
                <a:cubicBezTo>
                  <a:pt x="4318" y="276769"/>
                  <a:pt x="20818" y="274439"/>
                  <a:pt x="40926" y="271531"/>
                </a:cubicBezTo>
                <a:lnTo>
                  <a:pt x="77486" y="266245"/>
                </a:lnTo>
                <a:lnTo>
                  <a:pt x="81344" y="268007"/>
                </a:lnTo>
                <a:cubicBezTo>
                  <a:pt x="89058" y="271532"/>
                  <a:pt x="96461" y="274242"/>
                  <a:pt x="103775" y="276219"/>
                </a:cubicBezTo>
                <a:cubicBezTo>
                  <a:pt x="127641" y="282669"/>
                  <a:pt x="153646" y="282622"/>
                  <a:pt x="177457" y="276087"/>
                </a:cubicBezTo>
                <a:cubicBezTo>
                  <a:pt x="211974" y="266614"/>
                  <a:pt x="241487" y="244480"/>
                  <a:pt x="260293" y="213964"/>
                </a:cubicBezTo>
                <a:cubicBezTo>
                  <a:pt x="269112" y="199654"/>
                  <a:pt x="275903" y="181803"/>
                  <a:pt x="278826" y="165248"/>
                </a:cubicBezTo>
                <a:cubicBezTo>
                  <a:pt x="282424" y="144869"/>
                  <a:pt x="281451" y="123245"/>
                  <a:pt x="276050" y="103568"/>
                </a:cubicBezTo>
                <a:cubicBezTo>
                  <a:pt x="266578" y="69055"/>
                  <a:pt x="244426" y="39517"/>
                  <a:pt x="213932" y="20736"/>
                </a:cubicBezTo>
                <a:cubicBezTo>
                  <a:pt x="205713" y="15675"/>
                  <a:pt x="195630" y="10942"/>
                  <a:pt x="186173" y="7708"/>
                </a:cubicBezTo>
                <a:cubicBezTo>
                  <a:pt x="172862" y="3155"/>
                  <a:pt x="161391" y="946"/>
                  <a:pt x="147352" y="231"/>
                </a:cubicBezTo>
                <a:cubicBezTo>
                  <a:pt x="141201" y="-82"/>
                  <a:pt x="139300" y="-79"/>
                  <a:pt x="132779" y="253"/>
                </a:cubicBezTo>
                <a:moveTo>
                  <a:pt x="132636" y="19395"/>
                </a:moveTo>
                <a:cubicBezTo>
                  <a:pt x="103640" y="21295"/>
                  <a:pt x="76662" y="33324"/>
                  <a:pt x="55803" y="53655"/>
                </a:cubicBezTo>
                <a:cubicBezTo>
                  <a:pt x="25691" y="83004"/>
                  <a:pt x="12950" y="125511"/>
                  <a:pt x="21941" y="166631"/>
                </a:cubicBezTo>
                <a:cubicBezTo>
                  <a:pt x="24124" y="176617"/>
                  <a:pt x="27083" y="184851"/>
                  <a:pt x="32257" y="195342"/>
                </a:cubicBezTo>
                <a:lnTo>
                  <a:pt x="34839" y="200574"/>
                </a:lnTo>
                <a:lnTo>
                  <a:pt x="30840" y="227346"/>
                </a:lnTo>
                <a:cubicBezTo>
                  <a:pt x="28640" y="242070"/>
                  <a:pt x="26860" y="254142"/>
                  <a:pt x="26884" y="254174"/>
                </a:cubicBezTo>
                <a:cubicBezTo>
                  <a:pt x="26908" y="254205"/>
                  <a:pt x="38882" y="252502"/>
                  <a:pt x="53493" y="250390"/>
                </a:cubicBezTo>
                <a:cubicBezTo>
                  <a:pt x="68104" y="248277"/>
                  <a:pt x="80289" y="246548"/>
                  <a:pt x="80572" y="246547"/>
                </a:cubicBezTo>
                <a:cubicBezTo>
                  <a:pt x="80854" y="246545"/>
                  <a:pt x="83297" y="247625"/>
                  <a:pt x="86001" y="248946"/>
                </a:cubicBezTo>
                <a:cubicBezTo>
                  <a:pt x="91494" y="251629"/>
                  <a:pt x="95127" y="253194"/>
                  <a:pt x="99775" y="254876"/>
                </a:cubicBezTo>
                <a:cubicBezTo>
                  <a:pt x="120844" y="262505"/>
                  <a:pt x="145162" y="263970"/>
                  <a:pt x="167212" y="258941"/>
                </a:cubicBezTo>
                <a:cubicBezTo>
                  <a:pt x="195477" y="252494"/>
                  <a:pt x="220174" y="236474"/>
                  <a:pt x="237662" y="213242"/>
                </a:cubicBezTo>
                <a:cubicBezTo>
                  <a:pt x="258856" y="185085"/>
                  <a:pt x="266735" y="148205"/>
                  <a:pt x="258903" y="113813"/>
                </a:cubicBezTo>
                <a:cubicBezTo>
                  <a:pt x="252416" y="85326"/>
                  <a:pt x="236143" y="60414"/>
                  <a:pt x="212560" y="42866"/>
                </a:cubicBezTo>
                <a:cubicBezTo>
                  <a:pt x="189919" y="26019"/>
                  <a:pt x="161027" y="17534"/>
                  <a:pt x="132636" y="19395"/>
                </a:cubicBezTo>
                <a:moveTo>
                  <a:pt x="95346" y="98954"/>
                </a:moveTo>
                <a:lnTo>
                  <a:pt x="95346" y="116814"/>
                </a:lnTo>
                <a:lnTo>
                  <a:pt x="104775" y="116814"/>
                </a:lnTo>
                <a:lnTo>
                  <a:pt x="114205" y="116814"/>
                </a:lnTo>
                <a:lnTo>
                  <a:pt x="114205" y="98954"/>
                </a:lnTo>
                <a:lnTo>
                  <a:pt x="114205" y="81095"/>
                </a:lnTo>
                <a:lnTo>
                  <a:pt x="104775" y="81095"/>
                </a:lnTo>
                <a:lnTo>
                  <a:pt x="95346" y="81095"/>
                </a:lnTo>
                <a:lnTo>
                  <a:pt x="95346" y="98954"/>
                </a:lnTo>
                <a:moveTo>
                  <a:pt x="166783" y="98954"/>
                </a:moveTo>
                <a:lnTo>
                  <a:pt x="166783" y="116814"/>
                </a:lnTo>
                <a:lnTo>
                  <a:pt x="176213" y="116814"/>
                </a:lnTo>
                <a:lnTo>
                  <a:pt x="185643" y="116814"/>
                </a:lnTo>
                <a:lnTo>
                  <a:pt x="185643" y="98954"/>
                </a:lnTo>
                <a:lnTo>
                  <a:pt x="185643" y="81095"/>
                </a:lnTo>
                <a:lnTo>
                  <a:pt x="176213" y="81095"/>
                </a:lnTo>
                <a:lnTo>
                  <a:pt x="166783" y="81095"/>
                </a:lnTo>
                <a:lnTo>
                  <a:pt x="166783" y="98954"/>
                </a:lnTo>
                <a:moveTo>
                  <a:pt x="77343" y="147644"/>
                </a:moveTo>
                <a:cubicBezTo>
                  <a:pt x="77343" y="149948"/>
                  <a:pt x="77966" y="154790"/>
                  <a:pt x="78668" y="157939"/>
                </a:cubicBezTo>
                <a:cubicBezTo>
                  <a:pt x="79623" y="162231"/>
                  <a:pt x="80726" y="165354"/>
                  <a:pt x="82760" y="169535"/>
                </a:cubicBezTo>
                <a:cubicBezTo>
                  <a:pt x="90390" y="185214"/>
                  <a:pt x="105253" y="196899"/>
                  <a:pt x="123451" y="201525"/>
                </a:cubicBezTo>
                <a:cubicBezTo>
                  <a:pt x="129623" y="203095"/>
                  <a:pt x="133204" y="203512"/>
                  <a:pt x="140494" y="203512"/>
                </a:cubicBezTo>
                <a:cubicBezTo>
                  <a:pt x="147741" y="203512"/>
                  <a:pt x="151258" y="203102"/>
                  <a:pt x="157510" y="201529"/>
                </a:cubicBezTo>
                <a:cubicBezTo>
                  <a:pt x="175615" y="196974"/>
                  <a:pt x="190664" y="185148"/>
                  <a:pt x="198223" y="169535"/>
                </a:cubicBezTo>
                <a:cubicBezTo>
                  <a:pt x="200272" y="165303"/>
                  <a:pt x="201378" y="162174"/>
                  <a:pt x="202321" y="157939"/>
                </a:cubicBezTo>
                <a:cubicBezTo>
                  <a:pt x="203022" y="154790"/>
                  <a:pt x="203645" y="149948"/>
                  <a:pt x="203645" y="147644"/>
                </a:cubicBezTo>
                <a:lnTo>
                  <a:pt x="203645" y="146532"/>
                </a:lnTo>
                <a:lnTo>
                  <a:pt x="194125" y="146532"/>
                </a:lnTo>
                <a:lnTo>
                  <a:pt x="184605" y="146532"/>
                </a:lnTo>
                <a:lnTo>
                  <a:pt x="184270" y="149748"/>
                </a:lnTo>
                <a:cubicBezTo>
                  <a:pt x="183135" y="160636"/>
                  <a:pt x="176867" y="170366"/>
                  <a:pt x="166783" y="176894"/>
                </a:cubicBezTo>
                <a:cubicBezTo>
                  <a:pt x="151103" y="187044"/>
                  <a:pt x="129881" y="187044"/>
                  <a:pt x="114205" y="176894"/>
                </a:cubicBezTo>
                <a:cubicBezTo>
                  <a:pt x="107781" y="172735"/>
                  <a:pt x="103178" y="167645"/>
                  <a:pt x="100054" y="161248"/>
                </a:cubicBezTo>
                <a:cubicBezTo>
                  <a:pt x="98151" y="157353"/>
                  <a:pt x="97152" y="153917"/>
                  <a:pt x="96707" y="149746"/>
                </a:cubicBezTo>
                <a:lnTo>
                  <a:pt x="96365" y="146532"/>
                </a:lnTo>
                <a:lnTo>
                  <a:pt x="86854" y="146532"/>
                </a:lnTo>
                <a:lnTo>
                  <a:pt x="77343" y="146532"/>
                </a:lnTo>
                <a:lnTo>
                  <a:pt x="77343" y="147644"/>
                </a:ln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0" name="Grafik 5">
            <a:extLst>
              <a:ext uri="{FF2B5EF4-FFF2-40B4-BE49-F238E27FC236}">
                <a16:creationId xmlns:a16="http://schemas.microsoft.com/office/drawing/2014/main" id="{35ED1AE4-8E27-E351-B866-CA0C2FBA0278}"/>
              </a:ext>
            </a:extLst>
          </p:cNvPr>
          <p:cNvSpPr/>
          <p:nvPr/>
        </p:nvSpPr>
        <p:spPr>
          <a:xfrm>
            <a:off x="4885902" y="3926216"/>
            <a:ext cx="364582" cy="364665"/>
          </a:xfrm>
          <a:custGeom>
            <a:avLst/>
            <a:gdLst>
              <a:gd name="connsiteX0" fmla="*/ 172299 w 364582"/>
              <a:gd name="connsiteY0" fmla="*/ 329 h 364665"/>
              <a:gd name="connsiteX1" fmla="*/ 94911 w 364582"/>
              <a:gd name="connsiteY1" fmla="*/ 22367 h 364665"/>
              <a:gd name="connsiteX2" fmla="*/ 12669 w 364582"/>
              <a:gd name="connsiteY2" fmla="*/ 115614 h 364665"/>
              <a:gd name="connsiteX3" fmla="*/ 838 w 364582"/>
              <a:gd name="connsiteY3" fmla="*/ 200097 h 364665"/>
              <a:gd name="connsiteX4" fmla="*/ 16862 w 364582"/>
              <a:gd name="connsiteY4" fmla="*/ 259011 h 364665"/>
              <a:gd name="connsiteX5" fmla="*/ 19460 w 364582"/>
              <a:gd name="connsiteY5" fmla="*/ 264640 h 364665"/>
              <a:gd name="connsiteX6" fmla="*/ 12424 w 364582"/>
              <a:gd name="connsiteY6" fmla="*/ 311786 h 364665"/>
              <a:gd name="connsiteX7" fmla="*/ 5527 w 364582"/>
              <a:gd name="connsiteY7" fmla="*/ 359070 h 364665"/>
              <a:gd name="connsiteX8" fmla="*/ 53107 w 364582"/>
              <a:gd name="connsiteY8" fmla="*/ 352349 h 364665"/>
              <a:gd name="connsiteX9" fmla="*/ 100549 w 364582"/>
              <a:gd name="connsiteY9" fmla="*/ 345489 h 364665"/>
              <a:gd name="connsiteX10" fmla="*/ 105555 w 364582"/>
              <a:gd name="connsiteY10" fmla="*/ 347777 h 364665"/>
              <a:gd name="connsiteX11" fmla="*/ 134663 w 364582"/>
              <a:gd name="connsiteY11" fmla="*/ 358431 h 364665"/>
              <a:gd name="connsiteX12" fmla="*/ 230275 w 364582"/>
              <a:gd name="connsiteY12" fmla="*/ 358261 h 364665"/>
              <a:gd name="connsiteX13" fmla="*/ 337766 w 364582"/>
              <a:gd name="connsiteY13" fmla="*/ 277649 h 364665"/>
              <a:gd name="connsiteX14" fmla="*/ 361815 w 364582"/>
              <a:gd name="connsiteY14" fmla="*/ 214433 h 364665"/>
              <a:gd name="connsiteX15" fmla="*/ 358213 w 364582"/>
              <a:gd name="connsiteY15" fmla="*/ 134394 h 364665"/>
              <a:gd name="connsiteX16" fmla="*/ 277606 w 364582"/>
              <a:gd name="connsiteY16" fmla="*/ 26908 h 364665"/>
              <a:gd name="connsiteX17" fmla="*/ 241585 w 364582"/>
              <a:gd name="connsiteY17" fmla="*/ 10002 h 364665"/>
              <a:gd name="connsiteX18" fmla="*/ 191210 w 364582"/>
              <a:gd name="connsiteY18" fmla="*/ 300 h 364665"/>
              <a:gd name="connsiteX19" fmla="*/ 172299 w 364582"/>
              <a:gd name="connsiteY19" fmla="*/ 329 h 364665"/>
              <a:gd name="connsiteX20" fmla="*/ 172113 w 364582"/>
              <a:gd name="connsiteY20" fmla="*/ 25167 h 364665"/>
              <a:gd name="connsiteX21" fmla="*/ 72412 w 364582"/>
              <a:gd name="connsiteY21" fmla="*/ 69624 h 364665"/>
              <a:gd name="connsiteX22" fmla="*/ 28471 w 364582"/>
              <a:gd name="connsiteY22" fmla="*/ 216227 h 364665"/>
              <a:gd name="connsiteX23" fmla="*/ 41858 w 364582"/>
              <a:gd name="connsiteY23" fmla="*/ 253483 h 364665"/>
              <a:gd name="connsiteX24" fmla="*/ 45208 w 364582"/>
              <a:gd name="connsiteY24" fmla="*/ 260273 h 364665"/>
              <a:gd name="connsiteX25" fmla="*/ 40019 w 364582"/>
              <a:gd name="connsiteY25" fmla="*/ 295012 h 364665"/>
              <a:gd name="connsiteX26" fmla="*/ 34886 w 364582"/>
              <a:gd name="connsiteY26" fmla="*/ 329825 h 364665"/>
              <a:gd name="connsiteX27" fmla="*/ 69414 w 364582"/>
              <a:gd name="connsiteY27" fmla="*/ 324915 h 364665"/>
              <a:gd name="connsiteX28" fmla="*/ 104553 w 364582"/>
              <a:gd name="connsiteY28" fmla="*/ 319928 h 364665"/>
              <a:gd name="connsiteX29" fmla="*/ 111598 w 364582"/>
              <a:gd name="connsiteY29" fmla="*/ 323041 h 364665"/>
              <a:gd name="connsiteX30" fmla="*/ 129471 w 364582"/>
              <a:gd name="connsiteY30" fmla="*/ 330738 h 364665"/>
              <a:gd name="connsiteX31" fmla="*/ 216980 w 364582"/>
              <a:gd name="connsiteY31" fmla="*/ 336012 h 364665"/>
              <a:gd name="connsiteX32" fmla="*/ 308399 w 364582"/>
              <a:gd name="connsiteY32" fmla="*/ 276711 h 364665"/>
              <a:gd name="connsiteX33" fmla="*/ 335963 w 364582"/>
              <a:gd name="connsiteY33" fmla="*/ 147689 h 364665"/>
              <a:gd name="connsiteX34" fmla="*/ 275826 w 364582"/>
              <a:gd name="connsiteY34" fmla="*/ 55625 h 364665"/>
              <a:gd name="connsiteX35" fmla="*/ 172113 w 364582"/>
              <a:gd name="connsiteY35" fmla="*/ 25167 h 364665"/>
              <a:gd name="connsiteX36" fmla="*/ 197884 w 364582"/>
              <a:gd name="connsiteY36" fmla="*/ 92724 h 364665"/>
              <a:gd name="connsiteX37" fmla="*/ 191951 w 364582"/>
              <a:gd name="connsiteY37" fmla="*/ 122474 h 364665"/>
              <a:gd name="connsiteX38" fmla="*/ 186032 w 364582"/>
              <a:gd name="connsiteY38" fmla="*/ 152688 h 364665"/>
              <a:gd name="connsiteX39" fmla="*/ 204371 w 364582"/>
              <a:gd name="connsiteY39" fmla="*/ 167712 h 364665"/>
              <a:gd name="connsiteX40" fmla="*/ 222713 w 364582"/>
              <a:gd name="connsiteY40" fmla="*/ 182496 h 364665"/>
              <a:gd name="connsiteX41" fmla="*/ 219858 w 364582"/>
              <a:gd name="connsiteY41" fmla="*/ 186760 h 364665"/>
              <a:gd name="connsiteX42" fmla="*/ 186712 w 364582"/>
              <a:gd name="connsiteY42" fmla="*/ 219906 h 364665"/>
              <a:gd name="connsiteX43" fmla="*/ 182448 w 364582"/>
              <a:gd name="connsiteY43" fmla="*/ 222761 h 364665"/>
              <a:gd name="connsiteX44" fmla="*/ 167664 w 364582"/>
              <a:gd name="connsiteY44" fmla="*/ 204420 h 364665"/>
              <a:gd name="connsiteX45" fmla="*/ 152640 w 364582"/>
              <a:gd name="connsiteY45" fmla="*/ 186081 h 364665"/>
              <a:gd name="connsiteX46" fmla="*/ 122426 w 364582"/>
              <a:gd name="connsiteY46" fmla="*/ 191999 h 364665"/>
              <a:gd name="connsiteX47" fmla="*/ 92676 w 364582"/>
              <a:gd name="connsiteY47" fmla="*/ 197932 h 364665"/>
              <a:gd name="connsiteX48" fmla="*/ 92577 w 364582"/>
              <a:gd name="connsiteY48" fmla="*/ 235012 h 364665"/>
              <a:gd name="connsiteX49" fmla="*/ 92577 w 364582"/>
              <a:gd name="connsiteY49" fmla="*/ 272092 h 364665"/>
              <a:gd name="connsiteX50" fmla="*/ 101198 w 364582"/>
              <a:gd name="connsiteY50" fmla="*/ 272088 h 364665"/>
              <a:gd name="connsiteX51" fmla="*/ 163770 w 364582"/>
              <a:gd name="connsiteY51" fmla="*/ 261062 h 364665"/>
              <a:gd name="connsiteX52" fmla="*/ 198518 w 364582"/>
              <a:gd name="connsiteY52" fmla="*/ 242240 h 364665"/>
              <a:gd name="connsiteX53" fmla="*/ 204050 w 364582"/>
              <a:gd name="connsiteY53" fmla="*/ 237867 h 364665"/>
              <a:gd name="connsiteX54" fmla="*/ 222615 w 364582"/>
              <a:gd name="connsiteY54" fmla="*/ 221606 h 364665"/>
              <a:gd name="connsiteX55" fmla="*/ 237677 w 364582"/>
              <a:gd name="connsiteY55" fmla="*/ 204250 h 364665"/>
              <a:gd name="connsiteX56" fmla="*/ 242271 w 364582"/>
              <a:gd name="connsiteY56" fmla="*/ 198451 h 364665"/>
              <a:gd name="connsiteX57" fmla="*/ 261014 w 364582"/>
              <a:gd name="connsiteY57" fmla="*/ 163818 h 364665"/>
              <a:gd name="connsiteX58" fmla="*/ 272040 w 364582"/>
              <a:gd name="connsiteY58" fmla="*/ 101246 h 364665"/>
              <a:gd name="connsiteX59" fmla="*/ 272044 w 364582"/>
              <a:gd name="connsiteY59" fmla="*/ 92625 h 364665"/>
              <a:gd name="connsiteX60" fmla="*/ 234964 w 364582"/>
              <a:gd name="connsiteY60" fmla="*/ 92625 h 364665"/>
              <a:gd name="connsiteX61" fmla="*/ 197884 w 364582"/>
              <a:gd name="connsiteY61" fmla="*/ 92724 h 364665"/>
              <a:gd name="connsiteX62" fmla="*/ 218140 w 364582"/>
              <a:gd name="connsiteY62" fmla="*/ 118117 h 364665"/>
              <a:gd name="connsiteX63" fmla="*/ 215682 w 364582"/>
              <a:gd name="connsiteY63" fmla="*/ 130261 h 364665"/>
              <a:gd name="connsiteX64" fmla="*/ 213243 w 364582"/>
              <a:gd name="connsiteY64" fmla="*/ 142351 h 364665"/>
              <a:gd name="connsiteX65" fmla="*/ 223553 w 364582"/>
              <a:gd name="connsiteY65" fmla="*/ 151220 h 364665"/>
              <a:gd name="connsiteX66" fmla="*/ 234643 w 364582"/>
              <a:gd name="connsiteY66" fmla="*/ 160005 h 364665"/>
              <a:gd name="connsiteX67" fmla="*/ 236430 w 364582"/>
              <a:gd name="connsiteY67" fmla="*/ 157997 h 364665"/>
              <a:gd name="connsiteX68" fmla="*/ 246600 w 364582"/>
              <a:gd name="connsiteY68" fmla="*/ 119415 h 364665"/>
              <a:gd name="connsiteX69" fmla="*/ 246795 w 364582"/>
              <a:gd name="connsiteY69" fmla="*/ 117468 h 364665"/>
              <a:gd name="connsiteX70" fmla="*/ 232561 w 364582"/>
              <a:gd name="connsiteY70" fmla="*/ 117468 h 364665"/>
              <a:gd name="connsiteX71" fmla="*/ 218140 w 364582"/>
              <a:gd name="connsiteY71" fmla="*/ 118117 h 364665"/>
              <a:gd name="connsiteX72" fmla="*/ 130028 w 364582"/>
              <a:gd name="connsiteY72" fmla="*/ 215749 h 364665"/>
              <a:gd name="connsiteX73" fmla="*/ 117513 w 364582"/>
              <a:gd name="connsiteY73" fmla="*/ 218309 h 364665"/>
              <a:gd name="connsiteX74" fmla="*/ 117420 w 364582"/>
              <a:gd name="connsiteY74" fmla="*/ 232584 h 364665"/>
              <a:gd name="connsiteX75" fmla="*/ 117420 w 364582"/>
              <a:gd name="connsiteY75" fmla="*/ 246843 h 364665"/>
              <a:gd name="connsiteX76" fmla="*/ 119367 w 364582"/>
              <a:gd name="connsiteY76" fmla="*/ 246648 h 364665"/>
              <a:gd name="connsiteX77" fmla="*/ 157949 w 364582"/>
              <a:gd name="connsiteY77" fmla="*/ 236478 h 364665"/>
              <a:gd name="connsiteX78" fmla="*/ 159957 w 364582"/>
              <a:gd name="connsiteY78" fmla="*/ 234691 h 364665"/>
              <a:gd name="connsiteX79" fmla="*/ 151178 w 364582"/>
              <a:gd name="connsiteY79" fmla="*/ 223610 h 364665"/>
              <a:gd name="connsiteX80" fmla="*/ 142681 w 364582"/>
              <a:gd name="connsiteY80" fmla="*/ 213172 h 364665"/>
              <a:gd name="connsiteX81" fmla="*/ 130028 w 364582"/>
              <a:gd name="connsiteY81" fmla="*/ 215749 h 36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64582" h="364665">
                <a:moveTo>
                  <a:pt x="172299" y="329"/>
                </a:moveTo>
                <a:cubicBezTo>
                  <a:pt x="145552" y="1692"/>
                  <a:pt x="118841" y="9299"/>
                  <a:pt x="94911" y="22367"/>
                </a:cubicBezTo>
                <a:cubicBezTo>
                  <a:pt x="57455" y="42821"/>
                  <a:pt x="28018" y="76198"/>
                  <a:pt x="12669" y="115614"/>
                </a:cubicBezTo>
                <a:cubicBezTo>
                  <a:pt x="1989" y="143040"/>
                  <a:pt x="-1877" y="170650"/>
                  <a:pt x="838" y="200097"/>
                </a:cubicBezTo>
                <a:cubicBezTo>
                  <a:pt x="2710" y="220390"/>
                  <a:pt x="7978" y="239761"/>
                  <a:pt x="16862" y="259011"/>
                </a:cubicBezTo>
                <a:lnTo>
                  <a:pt x="19460" y="264640"/>
                </a:lnTo>
                <a:lnTo>
                  <a:pt x="12424" y="311786"/>
                </a:lnTo>
                <a:cubicBezTo>
                  <a:pt x="8555" y="337717"/>
                  <a:pt x="5451" y="358995"/>
                  <a:pt x="5527" y="359070"/>
                </a:cubicBezTo>
                <a:cubicBezTo>
                  <a:pt x="5603" y="359146"/>
                  <a:pt x="27014" y="356121"/>
                  <a:pt x="53107" y="352349"/>
                </a:cubicBezTo>
                <a:lnTo>
                  <a:pt x="100549" y="345489"/>
                </a:lnTo>
                <a:lnTo>
                  <a:pt x="105555" y="347777"/>
                </a:lnTo>
                <a:cubicBezTo>
                  <a:pt x="115565" y="352350"/>
                  <a:pt x="125171" y="355867"/>
                  <a:pt x="134663" y="358431"/>
                </a:cubicBezTo>
                <a:cubicBezTo>
                  <a:pt x="165631" y="366802"/>
                  <a:pt x="199377" y="366741"/>
                  <a:pt x="230275" y="358261"/>
                </a:cubicBezTo>
                <a:cubicBezTo>
                  <a:pt x="275065" y="345968"/>
                  <a:pt x="313362" y="317247"/>
                  <a:pt x="337766" y="277649"/>
                </a:cubicBezTo>
                <a:cubicBezTo>
                  <a:pt x="349210" y="259078"/>
                  <a:pt x="358021" y="235914"/>
                  <a:pt x="361815" y="214433"/>
                </a:cubicBezTo>
                <a:cubicBezTo>
                  <a:pt x="366483" y="187988"/>
                  <a:pt x="365221" y="159927"/>
                  <a:pt x="358213" y="134394"/>
                </a:cubicBezTo>
                <a:cubicBezTo>
                  <a:pt x="345921" y="89608"/>
                  <a:pt x="317177" y="51278"/>
                  <a:pt x="277606" y="26908"/>
                </a:cubicBezTo>
                <a:cubicBezTo>
                  <a:pt x="266941" y="20340"/>
                  <a:pt x="253858" y="14199"/>
                  <a:pt x="241585" y="10002"/>
                </a:cubicBezTo>
                <a:cubicBezTo>
                  <a:pt x="224312" y="4094"/>
                  <a:pt x="209427" y="1228"/>
                  <a:pt x="191210" y="300"/>
                </a:cubicBezTo>
                <a:cubicBezTo>
                  <a:pt x="183228" y="-106"/>
                  <a:pt x="180761" y="-103"/>
                  <a:pt x="172299" y="329"/>
                </a:cubicBezTo>
                <a:moveTo>
                  <a:pt x="172113" y="25167"/>
                </a:moveTo>
                <a:cubicBezTo>
                  <a:pt x="134486" y="27633"/>
                  <a:pt x="99480" y="43242"/>
                  <a:pt x="72412" y="69624"/>
                </a:cubicBezTo>
                <a:cubicBezTo>
                  <a:pt x="33337" y="107710"/>
                  <a:pt x="16805" y="162868"/>
                  <a:pt x="28471" y="216227"/>
                </a:cubicBezTo>
                <a:cubicBezTo>
                  <a:pt x="31304" y="229185"/>
                  <a:pt x="35144" y="239871"/>
                  <a:pt x="41858" y="253483"/>
                </a:cubicBezTo>
                <a:lnTo>
                  <a:pt x="45208" y="260273"/>
                </a:lnTo>
                <a:lnTo>
                  <a:pt x="40019" y="295012"/>
                </a:lnTo>
                <a:cubicBezTo>
                  <a:pt x="37165" y="314118"/>
                  <a:pt x="34855" y="329785"/>
                  <a:pt x="34886" y="329825"/>
                </a:cubicBezTo>
                <a:cubicBezTo>
                  <a:pt x="34917" y="329866"/>
                  <a:pt x="50454" y="327656"/>
                  <a:pt x="69414" y="324915"/>
                </a:cubicBezTo>
                <a:cubicBezTo>
                  <a:pt x="88374" y="322175"/>
                  <a:pt x="104186" y="319930"/>
                  <a:pt x="104553" y="319928"/>
                </a:cubicBezTo>
                <a:cubicBezTo>
                  <a:pt x="104919" y="319926"/>
                  <a:pt x="108090" y="321328"/>
                  <a:pt x="111598" y="323041"/>
                </a:cubicBezTo>
                <a:cubicBezTo>
                  <a:pt x="118726" y="326524"/>
                  <a:pt x="123441" y="328554"/>
                  <a:pt x="129471" y="330738"/>
                </a:cubicBezTo>
                <a:cubicBezTo>
                  <a:pt x="156812" y="340636"/>
                  <a:pt x="188368" y="342538"/>
                  <a:pt x="216980" y="336012"/>
                </a:cubicBezTo>
                <a:cubicBezTo>
                  <a:pt x="253659" y="327645"/>
                  <a:pt x="285707" y="306857"/>
                  <a:pt x="308399" y="276711"/>
                </a:cubicBezTo>
                <a:cubicBezTo>
                  <a:pt x="335902" y="240173"/>
                  <a:pt x="346126" y="192316"/>
                  <a:pt x="335963" y="147689"/>
                </a:cubicBezTo>
                <a:cubicBezTo>
                  <a:pt x="327544" y="110722"/>
                  <a:pt x="306427" y="78396"/>
                  <a:pt x="275826" y="55625"/>
                </a:cubicBezTo>
                <a:cubicBezTo>
                  <a:pt x="246445" y="33764"/>
                  <a:pt x="208954" y="22753"/>
                  <a:pt x="172113" y="25167"/>
                </a:cubicBezTo>
                <a:moveTo>
                  <a:pt x="197884" y="92724"/>
                </a:moveTo>
                <a:cubicBezTo>
                  <a:pt x="197884" y="92779"/>
                  <a:pt x="195214" y="106166"/>
                  <a:pt x="191951" y="122474"/>
                </a:cubicBezTo>
                <a:cubicBezTo>
                  <a:pt x="188688" y="138782"/>
                  <a:pt x="186025" y="152378"/>
                  <a:pt x="186032" y="152688"/>
                </a:cubicBezTo>
                <a:cubicBezTo>
                  <a:pt x="186038" y="152997"/>
                  <a:pt x="194291" y="159758"/>
                  <a:pt x="204371" y="167712"/>
                </a:cubicBezTo>
                <a:cubicBezTo>
                  <a:pt x="214450" y="175665"/>
                  <a:pt x="222704" y="182319"/>
                  <a:pt x="222713" y="182496"/>
                </a:cubicBezTo>
                <a:cubicBezTo>
                  <a:pt x="222722" y="182673"/>
                  <a:pt x="221436" y="184592"/>
                  <a:pt x="219858" y="186760"/>
                </a:cubicBezTo>
                <a:cubicBezTo>
                  <a:pt x="210683" y="199359"/>
                  <a:pt x="199312" y="210731"/>
                  <a:pt x="186712" y="219906"/>
                </a:cubicBezTo>
                <a:cubicBezTo>
                  <a:pt x="184544" y="221484"/>
                  <a:pt x="182626" y="222768"/>
                  <a:pt x="182448" y="222761"/>
                </a:cubicBezTo>
                <a:cubicBezTo>
                  <a:pt x="182271" y="222752"/>
                  <a:pt x="175618" y="214499"/>
                  <a:pt x="167664" y="204420"/>
                </a:cubicBezTo>
                <a:cubicBezTo>
                  <a:pt x="159710" y="194341"/>
                  <a:pt x="152949" y="186089"/>
                  <a:pt x="152640" y="186081"/>
                </a:cubicBezTo>
                <a:cubicBezTo>
                  <a:pt x="152330" y="186072"/>
                  <a:pt x="138734" y="188736"/>
                  <a:pt x="122426" y="191999"/>
                </a:cubicBezTo>
                <a:cubicBezTo>
                  <a:pt x="106118" y="195262"/>
                  <a:pt x="92731" y="197932"/>
                  <a:pt x="92676" y="197932"/>
                </a:cubicBezTo>
                <a:cubicBezTo>
                  <a:pt x="92621" y="197932"/>
                  <a:pt x="92577" y="214618"/>
                  <a:pt x="92577" y="235012"/>
                </a:cubicBezTo>
                <a:lnTo>
                  <a:pt x="92577" y="272092"/>
                </a:lnTo>
                <a:lnTo>
                  <a:pt x="101198" y="272088"/>
                </a:lnTo>
                <a:cubicBezTo>
                  <a:pt x="127564" y="272077"/>
                  <a:pt x="145145" y="268980"/>
                  <a:pt x="163770" y="261062"/>
                </a:cubicBezTo>
                <a:cubicBezTo>
                  <a:pt x="173324" y="257000"/>
                  <a:pt x="195769" y="244842"/>
                  <a:pt x="198518" y="242240"/>
                </a:cubicBezTo>
                <a:cubicBezTo>
                  <a:pt x="199291" y="241507"/>
                  <a:pt x="201780" y="239541"/>
                  <a:pt x="204050" y="237867"/>
                </a:cubicBezTo>
                <a:cubicBezTo>
                  <a:pt x="210156" y="233368"/>
                  <a:pt x="216281" y="228003"/>
                  <a:pt x="222615" y="221606"/>
                </a:cubicBezTo>
                <a:cubicBezTo>
                  <a:pt x="229264" y="214894"/>
                  <a:pt x="233030" y="210553"/>
                  <a:pt x="237677" y="204250"/>
                </a:cubicBezTo>
                <a:cubicBezTo>
                  <a:pt x="239550" y="201710"/>
                  <a:pt x="241617" y="199100"/>
                  <a:pt x="242271" y="198451"/>
                </a:cubicBezTo>
                <a:cubicBezTo>
                  <a:pt x="244646" y="196094"/>
                  <a:pt x="256990" y="173285"/>
                  <a:pt x="261014" y="163818"/>
                </a:cubicBezTo>
                <a:cubicBezTo>
                  <a:pt x="268932" y="145193"/>
                  <a:pt x="272029" y="127612"/>
                  <a:pt x="272040" y="101246"/>
                </a:cubicBezTo>
                <a:lnTo>
                  <a:pt x="272044" y="92625"/>
                </a:lnTo>
                <a:lnTo>
                  <a:pt x="234964" y="92625"/>
                </a:lnTo>
                <a:cubicBezTo>
                  <a:pt x="214570" y="92625"/>
                  <a:pt x="197884" y="92669"/>
                  <a:pt x="197884" y="92724"/>
                </a:cubicBezTo>
                <a:moveTo>
                  <a:pt x="218140" y="118117"/>
                </a:moveTo>
                <a:cubicBezTo>
                  <a:pt x="218036" y="118474"/>
                  <a:pt x="216931" y="123939"/>
                  <a:pt x="215682" y="130261"/>
                </a:cubicBezTo>
                <a:cubicBezTo>
                  <a:pt x="214434" y="136583"/>
                  <a:pt x="213337" y="142024"/>
                  <a:pt x="213243" y="142351"/>
                </a:cubicBezTo>
                <a:cubicBezTo>
                  <a:pt x="213120" y="142777"/>
                  <a:pt x="216068" y="145312"/>
                  <a:pt x="223553" y="151220"/>
                </a:cubicBezTo>
                <a:cubicBezTo>
                  <a:pt x="229319" y="155771"/>
                  <a:pt x="234310" y="159723"/>
                  <a:pt x="234643" y="160005"/>
                </a:cubicBezTo>
                <a:cubicBezTo>
                  <a:pt x="235183" y="160463"/>
                  <a:pt x="235374" y="160248"/>
                  <a:pt x="236430" y="157997"/>
                </a:cubicBezTo>
                <a:cubicBezTo>
                  <a:pt x="242104" y="145893"/>
                  <a:pt x="245072" y="134634"/>
                  <a:pt x="246600" y="119415"/>
                </a:cubicBezTo>
                <a:lnTo>
                  <a:pt x="246795" y="117468"/>
                </a:lnTo>
                <a:lnTo>
                  <a:pt x="232561" y="117468"/>
                </a:lnTo>
                <a:cubicBezTo>
                  <a:pt x="219325" y="117468"/>
                  <a:pt x="218315" y="117514"/>
                  <a:pt x="218140" y="118117"/>
                </a:cubicBezTo>
                <a:moveTo>
                  <a:pt x="130028" y="215749"/>
                </a:moveTo>
                <a:cubicBezTo>
                  <a:pt x="123195" y="217147"/>
                  <a:pt x="117564" y="218297"/>
                  <a:pt x="117513" y="218309"/>
                </a:cubicBezTo>
                <a:cubicBezTo>
                  <a:pt x="117462" y="218317"/>
                  <a:pt x="117420" y="224742"/>
                  <a:pt x="117420" y="232584"/>
                </a:cubicBezTo>
                <a:lnTo>
                  <a:pt x="117420" y="246843"/>
                </a:lnTo>
                <a:lnTo>
                  <a:pt x="119367" y="246648"/>
                </a:lnTo>
                <a:cubicBezTo>
                  <a:pt x="134586" y="245120"/>
                  <a:pt x="145845" y="242152"/>
                  <a:pt x="157949" y="236478"/>
                </a:cubicBezTo>
                <a:cubicBezTo>
                  <a:pt x="160200" y="235422"/>
                  <a:pt x="160415" y="235231"/>
                  <a:pt x="159957" y="234691"/>
                </a:cubicBezTo>
                <a:cubicBezTo>
                  <a:pt x="159676" y="234358"/>
                  <a:pt x="155725" y="229371"/>
                  <a:pt x="151178" y="223610"/>
                </a:cubicBezTo>
                <a:cubicBezTo>
                  <a:pt x="146631" y="217849"/>
                  <a:pt x="142808" y="213152"/>
                  <a:pt x="142681" y="213172"/>
                </a:cubicBezTo>
                <a:cubicBezTo>
                  <a:pt x="142553" y="213192"/>
                  <a:pt x="136860" y="214352"/>
                  <a:pt x="130028" y="215749"/>
                </a:cubicBezTo>
              </a:path>
            </a:pathLst>
          </a:custGeom>
          <a:solidFill>
            <a:schemeClr val="tx1"/>
          </a:solidFill>
          <a:ln w="1206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1" name="Grafik 8">
            <a:extLst>
              <a:ext uri="{FF2B5EF4-FFF2-40B4-BE49-F238E27FC236}">
                <a16:creationId xmlns:a16="http://schemas.microsoft.com/office/drawing/2014/main" id="{D1D78982-7002-F65F-BD8F-F6B7A4AFF6CE}"/>
              </a:ext>
            </a:extLst>
          </p:cNvPr>
          <p:cNvGrpSpPr/>
          <p:nvPr/>
        </p:nvGrpSpPr>
        <p:grpSpPr>
          <a:xfrm>
            <a:off x="9786978" y="5475780"/>
            <a:ext cx="339900" cy="262650"/>
            <a:chOff x="5200607" y="1849871"/>
            <a:chExt cx="339900" cy="262650"/>
          </a:xfrm>
          <a:noFill/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9DF18F08-DC8D-5251-C964-6753E7619E21}"/>
                </a:ext>
              </a:extLst>
            </p:cNvPr>
            <p:cNvSpPr/>
            <p:nvPr/>
          </p:nvSpPr>
          <p:spPr>
            <a:xfrm>
              <a:off x="5200607" y="1849871"/>
              <a:ext cx="339900" cy="262650"/>
            </a:xfrm>
            <a:custGeom>
              <a:avLst/>
              <a:gdLst>
                <a:gd name="connsiteX0" fmla="*/ 0 w 339900"/>
                <a:gd name="connsiteY0" fmla="*/ 262650 h 262650"/>
                <a:gd name="connsiteX1" fmla="*/ 0 w 339900"/>
                <a:gd name="connsiteY1" fmla="*/ 0 h 262650"/>
                <a:gd name="connsiteX2" fmla="*/ 339900 w 339900"/>
                <a:gd name="connsiteY2" fmla="*/ 0 h 262650"/>
                <a:gd name="connsiteX3" fmla="*/ 339900 w 339900"/>
                <a:gd name="connsiteY3" fmla="*/ 262650 h 262650"/>
                <a:gd name="connsiteX4" fmla="*/ 0 w 339900"/>
                <a:gd name="connsiteY4" fmla="*/ 262650 h 26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900" h="262650">
                  <a:moveTo>
                    <a:pt x="0" y="262650"/>
                  </a:moveTo>
                  <a:lnTo>
                    <a:pt x="0" y="0"/>
                  </a:lnTo>
                  <a:lnTo>
                    <a:pt x="339900" y="0"/>
                  </a:lnTo>
                  <a:lnTo>
                    <a:pt x="339900" y="262650"/>
                  </a:lnTo>
                  <a:lnTo>
                    <a:pt x="0" y="26265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0C51EE52-EE42-8C4D-3B0A-2FEB731A1FD5}"/>
                </a:ext>
              </a:extLst>
            </p:cNvPr>
            <p:cNvSpPr/>
            <p:nvPr/>
          </p:nvSpPr>
          <p:spPr>
            <a:xfrm>
              <a:off x="5200607" y="1911671"/>
              <a:ext cx="339900" cy="0"/>
            </a:xfrm>
            <a:custGeom>
              <a:avLst/>
              <a:gdLst>
                <a:gd name="connsiteX0" fmla="*/ 0 w 339900"/>
                <a:gd name="connsiteY0" fmla="*/ 0 h 0"/>
                <a:gd name="connsiteX1" fmla="*/ 339900 w 3399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900">
                  <a:moveTo>
                    <a:pt x="0" y="0"/>
                  </a:moveTo>
                  <a:lnTo>
                    <a:pt x="3399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D10F1570-05CA-60E2-7876-81FCFA7FB093}"/>
                </a:ext>
              </a:extLst>
            </p:cNvPr>
            <p:cNvSpPr/>
            <p:nvPr/>
          </p:nvSpPr>
          <p:spPr>
            <a:xfrm>
              <a:off x="5200607" y="1973471"/>
              <a:ext cx="339900" cy="12360"/>
            </a:xfrm>
            <a:custGeom>
              <a:avLst/>
              <a:gdLst>
                <a:gd name="connsiteX0" fmla="*/ 0 w 339900"/>
                <a:gd name="connsiteY0" fmla="*/ 0 h 12360"/>
                <a:gd name="connsiteX1" fmla="*/ 339900 w 339900"/>
                <a:gd name="connsiteY1" fmla="*/ 0 h 1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900" h="12360">
                  <a:moveTo>
                    <a:pt x="0" y="0"/>
                  </a:moveTo>
                  <a:lnTo>
                    <a:pt x="3399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72D9AD12-5A02-ED60-9037-9F0587340404}"/>
                </a:ext>
              </a:extLst>
            </p:cNvPr>
            <p:cNvSpPr/>
            <p:nvPr/>
          </p:nvSpPr>
          <p:spPr>
            <a:xfrm>
              <a:off x="5416907" y="2042996"/>
              <a:ext cx="61800" cy="12360"/>
            </a:xfrm>
            <a:custGeom>
              <a:avLst/>
              <a:gdLst>
                <a:gd name="connsiteX0" fmla="*/ 0 w 61800"/>
                <a:gd name="connsiteY0" fmla="*/ 0 h 12360"/>
                <a:gd name="connsiteX1" fmla="*/ 61800 w 61800"/>
                <a:gd name="connsiteY1" fmla="*/ 0 h 1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800" h="12360">
                  <a:moveTo>
                    <a:pt x="0" y="0"/>
                  </a:moveTo>
                  <a:lnTo>
                    <a:pt x="618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86406C36-DAD8-B79A-670B-4E89177E0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122" y="3927434"/>
            <a:ext cx="360000" cy="360000"/>
          </a:xfrm>
          <a:prstGeom prst="rect">
            <a:avLst/>
          </a:prstGeom>
        </p:spPr>
      </p:pic>
      <p:sp>
        <p:nvSpPr>
          <p:cNvPr id="37" name="Grafik 14">
            <a:extLst>
              <a:ext uri="{FF2B5EF4-FFF2-40B4-BE49-F238E27FC236}">
                <a16:creationId xmlns:a16="http://schemas.microsoft.com/office/drawing/2014/main" id="{81546F34-C96B-76A0-5F7A-333BC8C205EF}"/>
              </a:ext>
            </a:extLst>
          </p:cNvPr>
          <p:cNvSpPr/>
          <p:nvPr/>
        </p:nvSpPr>
        <p:spPr>
          <a:xfrm>
            <a:off x="2571525" y="4690363"/>
            <a:ext cx="379368" cy="343728"/>
          </a:xfrm>
          <a:custGeom>
            <a:avLst/>
            <a:gdLst>
              <a:gd name="connsiteX0" fmla="*/ 0 w 379368"/>
              <a:gd name="connsiteY0" fmla="*/ 136620 h 343728"/>
              <a:gd name="connsiteX1" fmla="*/ 0 w 379368"/>
              <a:gd name="connsiteY1" fmla="*/ 273240 h 343728"/>
              <a:gd name="connsiteX2" fmla="*/ 88308 w 379368"/>
              <a:gd name="connsiteY2" fmla="*/ 273240 h 343728"/>
              <a:gd name="connsiteX3" fmla="*/ 176616 w 379368"/>
              <a:gd name="connsiteY3" fmla="*/ 273240 h 343728"/>
              <a:gd name="connsiteX4" fmla="*/ 176616 w 379368"/>
              <a:gd name="connsiteY4" fmla="*/ 295218 h 343728"/>
              <a:gd name="connsiteX5" fmla="*/ 176616 w 379368"/>
              <a:gd name="connsiteY5" fmla="*/ 317196 h 343728"/>
              <a:gd name="connsiteX6" fmla="*/ 138996 w 379368"/>
              <a:gd name="connsiteY6" fmla="*/ 317196 h 343728"/>
              <a:gd name="connsiteX7" fmla="*/ 101376 w 379368"/>
              <a:gd name="connsiteY7" fmla="*/ 317196 h 343728"/>
              <a:gd name="connsiteX8" fmla="*/ 101376 w 379368"/>
              <a:gd name="connsiteY8" fmla="*/ 330462 h 343728"/>
              <a:gd name="connsiteX9" fmla="*/ 101376 w 379368"/>
              <a:gd name="connsiteY9" fmla="*/ 343728 h 343728"/>
              <a:gd name="connsiteX10" fmla="*/ 189684 w 379368"/>
              <a:gd name="connsiteY10" fmla="*/ 343728 h 343728"/>
              <a:gd name="connsiteX11" fmla="*/ 277992 w 379368"/>
              <a:gd name="connsiteY11" fmla="*/ 343728 h 343728"/>
              <a:gd name="connsiteX12" fmla="*/ 277992 w 379368"/>
              <a:gd name="connsiteY12" fmla="*/ 330462 h 343728"/>
              <a:gd name="connsiteX13" fmla="*/ 277992 w 379368"/>
              <a:gd name="connsiteY13" fmla="*/ 317196 h 343728"/>
              <a:gd name="connsiteX14" fmla="*/ 240372 w 379368"/>
              <a:gd name="connsiteY14" fmla="*/ 317196 h 343728"/>
              <a:gd name="connsiteX15" fmla="*/ 202752 w 379368"/>
              <a:gd name="connsiteY15" fmla="*/ 317196 h 343728"/>
              <a:gd name="connsiteX16" fmla="*/ 202752 w 379368"/>
              <a:gd name="connsiteY16" fmla="*/ 295218 h 343728"/>
              <a:gd name="connsiteX17" fmla="*/ 202752 w 379368"/>
              <a:gd name="connsiteY17" fmla="*/ 273240 h 343728"/>
              <a:gd name="connsiteX18" fmla="*/ 291060 w 379368"/>
              <a:gd name="connsiteY18" fmla="*/ 273240 h 343728"/>
              <a:gd name="connsiteX19" fmla="*/ 379368 w 379368"/>
              <a:gd name="connsiteY19" fmla="*/ 273240 h 343728"/>
              <a:gd name="connsiteX20" fmla="*/ 379368 w 379368"/>
              <a:gd name="connsiteY20" fmla="*/ 136620 h 343728"/>
              <a:gd name="connsiteX21" fmla="*/ 379368 w 379368"/>
              <a:gd name="connsiteY21" fmla="*/ 0 h 343728"/>
              <a:gd name="connsiteX22" fmla="*/ 189684 w 379368"/>
              <a:gd name="connsiteY22" fmla="*/ 0 h 343728"/>
              <a:gd name="connsiteX23" fmla="*/ 0 w 379368"/>
              <a:gd name="connsiteY23" fmla="*/ 0 h 343728"/>
              <a:gd name="connsiteX24" fmla="*/ 0 w 379368"/>
              <a:gd name="connsiteY24" fmla="*/ 136620 h 343728"/>
              <a:gd name="connsiteX25" fmla="*/ 26532 w 379368"/>
              <a:gd name="connsiteY25" fmla="*/ 136620 h 343728"/>
              <a:gd name="connsiteX26" fmla="*/ 26532 w 379368"/>
              <a:gd name="connsiteY26" fmla="*/ 246708 h 343728"/>
              <a:gd name="connsiteX27" fmla="*/ 189684 w 379368"/>
              <a:gd name="connsiteY27" fmla="*/ 246708 h 343728"/>
              <a:gd name="connsiteX28" fmla="*/ 352836 w 379368"/>
              <a:gd name="connsiteY28" fmla="*/ 246708 h 343728"/>
              <a:gd name="connsiteX29" fmla="*/ 352836 w 379368"/>
              <a:gd name="connsiteY29" fmla="*/ 136620 h 343728"/>
              <a:gd name="connsiteX30" fmla="*/ 352836 w 379368"/>
              <a:gd name="connsiteY30" fmla="*/ 26532 h 343728"/>
              <a:gd name="connsiteX31" fmla="*/ 189684 w 379368"/>
              <a:gd name="connsiteY31" fmla="*/ 26532 h 343728"/>
              <a:gd name="connsiteX32" fmla="*/ 26532 w 379368"/>
              <a:gd name="connsiteY32" fmla="*/ 26532 h 343728"/>
              <a:gd name="connsiteX33" fmla="*/ 26532 w 379368"/>
              <a:gd name="connsiteY33" fmla="*/ 136620 h 343728"/>
              <a:gd name="connsiteX34" fmla="*/ 114840 w 379368"/>
              <a:gd name="connsiteY34" fmla="*/ 83754 h 343728"/>
              <a:gd name="connsiteX35" fmla="*/ 114840 w 379368"/>
              <a:gd name="connsiteY35" fmla="*/ 101376 h 343728"/>
              <a:gd name="connsiteX36" fmla="*/ 128106 w 379368"/>
              <a:gd name="connsiteY36" fmla="*/ 101376 h 343728"/>
              <a:gd name="connsiteX37" fmla="*/ 141372 w 379368"/>
              <a:gd name="connsiteY37" fmla="*/ 101376 h 343728"/>
              <a:gd name="connsiteX38" fmla="*/ 141372 w 379368"/>
              <a:gd name="connsiteY38" fmla="*/ 83754 h 343728"/>
              <a:gd name="connsiteX39" fmla="*/ 141372 w 379368"/>
              <a:gd name="connsiteY39" fmla="*/ 66132 h 343728"/>
              <a:gd name="connsiteX40" fmla="*/ 128106 w 379368"/>
              <a:gd name="connsiteY40" fmla="*/ 66132 h 343728"/>
              <a:gd name="connsiteX41" fmla="*/ 114840 w 379368"/>
              <a:gd name="connsiteY41" fmla="*/ 66132 h 343728"/>
              <a:gd name="connsiteX42" fmla="*/ 114840 w 379368"/>
              <a:gd name="connsiteY42" fmla="*/ 83754 h 343728"/>
              <a:gd name="connsiteX43" fmla="*/ 237996 w 379368"/>
              <a:gd name="connsiteY43" fmla="*/ 83754 h 343728"/>
              <a:gd name="connsiteX44" fmla="*/ 237996 w 379368"/>
              <a:gd name="connsiteY44" fmla="*/ 101376 h 343728"/>
              <a:gd name="connsiteX45" fmla="*/ 251262 w 379368"/>
              <a:gd name="connsiteY45" fmla="*/ 101376 h 343728"/>
              <a:gd name="connsiteX46" fmla="*/ 264528 w 379368"/>
              <a:gd name="connsiteY46" fmla="*/ 101376 h 343728"/>
              <a:gd name="connsiteX47" fmla="*/ 264528 w 379368"/>
              <a:gd name="connsiteY47" fmla="*/ 83754 h 343728"/>
              <a:gd name="connsiteX48" fmla="*/ 264528 w 379368"/>
              <a:gd name="connsiteY48" fmla="*/ 66132 h 343728"/>
              <a:gd name="connsiteX49" fmla="*/ 251262 w 379368"/>
              <a:gd name="connsiteY49" fmla="*/ 66132 h 343728"/>
              <a:gd name="connsiteX50" fmla="*/ 237996 w 379368"/>
              <a:gd name="connsiteY50" fmla="*/ 66132 h 343728"/>
              <a:gd name="connsiteX51" fmla="*/ 237996 w 379368"/>
              <a:gd name="connsiteY51" fmla="*/ 83754 h 343728"/>
              <a:gd name="connsiteX52" fmla="*/ 114840 w 379368"/>
              <a:gd name="connsiteY52" fmla="*/ 139837 h 343728"/>
              <a:gd name="connsiteX53" fmla="*/ 119595 w 379368"/>
              <a:gd name="connsiteY53" fmla="*/ 163358 h 343728"/>
              <a:gd name="connsiteX54" fmla="*/ 136794 w 379368"/>
              <a:gd name="connsiteY54" fmla="*/ 189510 h 343728"/>
              <a:gd name="connsiteX55" fmla="*/ 189684 w 379368"/>
              <a:gd name="connsiteY55" fmla="*/ 211448 h 343728"/>
              <a:gd name="connsiteX56" fmla="*/ 228888 w 379368"/>
              <a:gd name="connsiteY56" fmla="*/ 200449 h 343728"/>
              <a:gd name="connsiteX57" fmla="*/ 253386 w 379368"/>
              <a:gd name="connsiteY57" fmla="*/ 176110 h 343728"/>
              <a:gd name="connsiteX58" fmla="*/ 264404 w 379368"/>
              <a:gd name="connsiteY58" fmla="*/ 141471 h 343728"/>
              <a:gd name="connsiteX59" fmla="*/ 264648 w 379368"/>
              <a:gd name="connsiteY59" fmla="*/ 136620 h 343728"/>
              <a:gd name="connsiteX60" fmla="*/ 251323 w 379368"/>
              <a:gd name="connsiteY60" fmla="*/ 136620 h 343728"/>
              <a:gd name="connsiteX61" fmla="*/ 237996 w 379368"/>
              <a:gd name="connsiteY61" fmla="*/ 136620 h 343728"/>
              <a:gd name="connsiteX62" fmla="*/ 237996 w 379368"/>
              <a:gd name="connsiteY62" fmla="*/ 138945 h 343728"/>
              <a:gd name="connsiteX63" fmla="*/ 235588 w 379368"/>
              <a:gd name="connsiteY63" fmla="*/ 151826 h 343728"/>
              <a:gd name="connsiteX64" fmla="*/ 189684 w 379368"/>
              <a:gd name="connsiteY64" fmla="*/ 184929 h 343728"/>
              <a:gd name="connsiteX65" fmla="*/ 141954 w 379368"/>
              <a:gd name="connsiteY65" fmla="*/ 144605 h 343728"/>
              <a:gd name="connsiteX66" fmla="*/ 141372 w 379368"/>
              <a:gd name="connsiteY66" fmla="*/ 138945 h 343728"/>
              <a:gd name="connsiteX67" fmla="*/ 141372 w 379368"/>
              <a:gd name="connsiteY67" fmla="*/ 136620 h 343728"/>
              <a:gd name="connsiteX68" fmla="*/ 128106 w 379368"/>
              <a:gd name="connsiteY68" fmla="*/ 136620 h 343728"/>
              <a:gd name="connsiteX69" fmla="*/ 114840 w 379368"/>
              <a:gd name="connsiteY69" fmla="*/ 136620 h 343728"/>
              <a:gd name="connsiteX70" fmla="*/ 114840 w 379368"/>
              <a:gd name="connsiteY70" fmla="*/ 139837 h 34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79368" h="343728">
                <a:moveTo>
                  <a:pt x="0" y="136620"/>
                </a:moveTo>
                <a:lnTo>
                  <a:pt x="0" y="273240"/>
                </a:lnTo>
                <a:lnTo>
                  <a:pt x="88308" y="273240"/>
                </a:lnTo>
                <a:lnTo>
                  <a:pt x="176616" y="273240"/>
                </a:lnTo>
                <a:lnTo>
                  <a:pt x="176616" y="295218"/>
                </a:lnTo>
                <a:lnTo>
                  <a:pt x="176616" y="317196"/>
                </a:lnTo>
                <a:lnTo>
                  <a:pt x="138996" y="317196"/>
                </a:lnTo>
                <a:lnTo>
                  <a:pt x="101376" y="317196"/>
                </a:lnTo>
                <a:lnTo>
                  <a:pt x="101376" y="330462"/>
                </a:lnTo>
                <a:lnTo>
                  <a:pt x="101376" y="343728"/>
                </a:lnTo>
                <a:lnTo>
                  <a:pt x="189684" y="343728"/>
                </a:lnTo>
                <a:lnTo>
                  <a:pt x="277992" y="343728"/>
                </a:lnTo>
                <a:lnTo>
                  <a:pt x="277992" y="330462"/>
                </a:lnTo>
                <a:lnTo>
                  <a:pt x="277992" y="317196"/>
                </a:lnTo>
                <a:lnTo>
                  <a:pt x="240372" y="317196"/>
                </a:lnTo>
                <a:lnTo>
                  <a:pt x="202752" y="317196"/>
                </a:lnTo>
                <a:lnTo>
                  <a:pt x="202752" y="295218"/>
                </a:lnTo>
                <a:lnTo>
                  <a:pt x="202752" y="273240"/>
                </a:lnTo>
                <a:lnTo>
                  <a:pt x="291060" y="273240"/>
                </a:lnTo>
                <a:lnTo>
                  <a:pt x="379368" y="273240"/>
                </a:lnTo>
                <a:lnTo>
                  <a:pt x="379368" y="136620"/>
                </a:lnTo>
                <a:lnTo>
                  <a:pt x="379368" y="0"/>
                </a:lnTo>
                <a:lnTo>
                  <a:pt x="189684" y="0"/>
                </a:lnTo>
                <a:lnTo>
                  <a:pt x="0" y="0"/>
                </a:lnTo>
                <a:lnTo>
                  <a:pt x="0" y="136620"/>
                </a:lnTo>
                <a:moveTo>
                  <a:pt x="26532" y="136620"/>
                </a:moveTo>
                <a:lnTo>
                  <a:pt x="26532" y="246708"/>
                </a:lnTo>
                <a:lnTo>
                  <a:pt x="189684" y="246708"/>
                </a:lnTo>
                <a:lnTo>
                  <a:pt x="352836" y="246708"/>
                </a:lnTo>
                <a:lnTo>
                  <a:pt x="352836" y="136620"/>
                </a:lnTo>
                <a:lnTo>
                  <a:pt x="352836" y="26532"/>
                </a:lnTo>
                <a:lnTo>
                  <a:pt x="189684" y="26532"/>
                </a:lnTo>
                <a:lnTo>
                  <a:pt x="26532" y="26532"/>
                </a:lnTo>
                <a:lnTo>
                  <a:pt x="26532" y="136620"/>
                </a:lnTo>
                <a:moveTo>
                  <a:pt x="114840" y="83754"/>
                </a:moveTo>
                <a:lnTo>
                  <a:pt x="114840" y="101376"/>
                </a:lnTo>
                <a:lnTo>
                  <a:pt x="128106" y="101376"/>
                </a:lnTo>
                <a:lnTo>
                  <a:pt x="141372" y="101376"/>
                </a:lnTo>
                <a:lnTo>
                  <a:pt x="141372" y="83754"/>
                </a:lnTo>
                <a:lnTo>
                  <a:pt x="141372" y="66132"/>
                </a:lnTo>
                <a:lnTo>
                  <a:pt x="128106" y="66132"/>
                </a:lnTo>
                <a:lnTo>
                  <a:pt x="114840" y="66132"/>
                </a:lnTo>
                <a:lnTo>
                  <a:pt x="114840" y="83754"/>
                </a:lnTo>
                <a:moveTo>
                  <a:pt x="237996" y="83754"/>
                </a:moveTo>
                <a:lnTo>
                  <a:pt x="237996" y="101376"/>
                </a:lnTo>
                <a:lnTo>
                  <a:pt x="251262" y="101376"/>
                </a:lnTo>
                <a:lnTo>
                  <a:pt x="264528" y="101376"/>
                </a:lnTo>
                <a:lnTo>
                  <a:pt x="264528" y="83754"/>
                </a:lnTo>
                <a:lnTo>
                  <a:pt x="264528" y="66132"/>
                </a:lnTo>
                <a:lnTo>
                  <a:pt x="251262" y="66132"/>
                </a:lnTo>
                <a:lnTo>
                  <a:pt x="237996" y="66132"/>
                </a:lnTo>
                <a:lnTo>
                  <a:pt x="237996" y="83754"/>
                </a:lnTo>
                <a:moveTo>
                  <a:pt x="114840" y="139837"/>
                </a:moveTo>
                <a:cubicBezTo>
                  <a:pt x="114840" y="146228"/>
                  <a:pt x="116964" y="156734"/>
                  <a:pt x="119595" y="163358"/>
                </a:cubicBezTo>
                <a:cubicBezTo>
                  <a:pt x="123654" y="173576"/>
                  <a:pt x="129021" y="181736"/>
                  <a:pt x="136794" y="189510"/>
                </a:cubicBezTo>
                <a:cubicBezTo>
                  <a:pt x="151265" y="203981"/>
                  <a:pt x="169269" y="211448"/>
                  <a:pt x="189684" y="211448"/>
                </a:cubicBezTo>
                <a:cubicBezTo>
                  <a:pt x="204069" y="211448"/>
                  <a:pt x="216731" y="207896"/>
                  <a:pt x="228888" y="200449"/>
                </a:cubicBezTo>
                <a:cubicBezTo>
                  <a:pt x="238322" y="194668"/>
                  <a:pt x="247775" y="185278"/>
                  <a:pt x="253386" y="176110"/>
                </a:cubicBezTo>
                <a:cubicBezTo>
                  <a:pt x="260142" y="165074"/>
                  <a:pt x="263795" y="153587"/>
                  <a:pt x="264404" y="141471"/>
                </a:cubicBezTo>
                <a:lnTo>
                  <a:pt x="264648" y="136620"/>
                </a:lnTo>
                <a:lnTo>
                  <a:pt x="251323" y="136620"/>
                </a:lnTo>
                <a:lnTo>
                  <a:pt x="237996" y="136620"/>
                </a:lnTo>
                <a:lnTo>
                  <a:pt x="237996" y="138945"/>
                </a:lnTo>
                <a:cubicBezTo>
                  <a:pt x="237996" y="142222"/>
                  <a:pt x="236974" y="147690"/>
                  <a:pt x="235588" y="151826"/>
                </a:cubicBezTo>
                <a:cubicBezTo>
                  <a:pt x="228942" y="171663"/>
                  <a:pt x="210547" y="184929"/>
                  <a:pt x="189684" y="184929"/>
                </a:cubicBezTo>
                <a:cubicBezTo>
                  <a:pt x="166069" y="184929"/>
                  <a:pt x="146034" y="168003"/>
                  <a:pt x="141954" y="144605"/>
                </a:cubicBezTo>
                <a:cubicBezTo>
                  <a:pt x="141633" y="142770"/>
                  <a:pt x="141372" y="140222"/>
                  <a:pt x="141372" y="138945"/>
                </a:cubicBezTo>
                <a:lnTo>
                  <a:pt x="141372" y="136620"/>
                </a:lnTo>
                <a:lnTo>
                  <a:pt x="128106" y="136620"/>
                </a:lnTo>
                <a:lnTo>
                  <a:pt x="114840" y="136620"/>
                </a:lnTo>
                <a:lnTo>
                  <a:pt x="114840" y="139837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8" name="Grafik 16">
            <a:extLst>
              <a:ext uri="{FF2B5EF4-FFF2-40B4-BE49-F238E27FC236}">
                <a16:creationId xmlns:a16="http://schemas.microsoft.com/office/drawing/2014/main" id="{84BA4EE8-DFC7-263D-B030-123A06A3DBE8}"/>
              </a:ext>
            </a:extLst>
          </p:cNvPr>
          <p:cNvSpPr/>
          <p:nvPr/>
        </p:nvSpPr>
        <p:spPr>
          <a:xfrm>
            <a:off x="6757683" y="3936944"/>
            <a:ext cx="389305" cy="389428"/>
          </a:xfrm>
          <a:custGeom>
            <a:avLst/>
            <a:gdLst>
              <a:gd name="connsiteX0" fmla="*/ 183732 w 389305"/>
              <a:gd name="connsiteY0" fmla="*/ 361 h 389428"/>
              <a:gd name="connsiteX1" fmla="*/ 39020 w 389305"/>
              <a:gd name="connsiteY1" fmla="*/ 77711 h 389428"/>
              <a:gd name="connsiteX2" fmla="*/ 1390 w 389305"/>
              <a:gd name="connsiteY2" fmla="*/ 170596 h 389428"/>
              <a:gd name="connsiteX3" fmla="*/ 1390 w 389305"/>
              <a:gd name="connsiteY3" fmla="*/ 218908 h 389428"/>
              <a:gd name="connsiteX4" fmla="*/ 87504 w 389305"/>
              <a:gd name="connsiteY4" fmla="*/ 357305 h 389428"/>
              <a:gd name="connsiteX5" fmla="*/ 124230 w 389305"/>
              <a:gd name="connsiteY5" fmla="*/ 376336 h 389428"/>
              <a:gd name="connsiteX6" fmla="*/ 228282 w 389305"/>
              <a:gd name="connsiteY6" fmla="*/ 386568 h 389428"/>
              <a:gd name="connsiteX7" fmla="*/ 290454 w 389305"/>
              <a:gd name="connsiteY7" fmla="*/ 364324 h 389428"/>
              <a:gd name="connsiteX8" fmla="*/ 376119 w 389305"/>
              <a:gd name="connsiteY8" fmla="*/ 265381 h 389428"/>
              <a:gd name="connsiteX9" fmla="*/ 386438 w 389305"/>
              <a:gd name="connsiteY9" fmla="*/ 161092 h 389428"/>
              <a:gd name="connsiteX10" fmla="*/ 364195 w 389305"/>
              <a:gd name="connsiteY10" fmla="*/ 98920 h 389428"/>
              <a:gd name="connsiteX11" fmla="*/ 277108 w 389305"/>
              <a:gd name="connsiteY11" fmla="*/ 18340 h 389428"/>
              <a:gd name="connsiteX12" fmla="*/ 204126 w 389305"/>
              <a:gd name="connsiteY12" fmla="*/ 317 h 389428"/>
              <a:gd name="connsiteX13" fmla="*/ 183732 w 389305"/>
              <a:gd name="connsiteY13" fmla="*/ 361 h 389428"/>
              <a:gd name="connsiteX14" fmla="*/ 183732 w 389305"/>
              <a:gd name="connsiteY14" fmla="*/ 26878 h 389428"/>
              <a:gd name="connsiteX15" fmla="*/ 99978 w 389305"/>
              <a:gd name="connsiteY15" fmla="*/ 55674 h 389428"/>
              <a:gd name="connsiteX16" fmla="*/ 49395 w 389305"/>
              <a:gd name="connsiteY16" fmla="*/ 109810 h 389428"/>
              <a:gd name="connsiteX17" fmla="*/ 26650 w 389305"/>
              <a:gd name="connsiteY17" fmla="*/ 203011 h 389428"/>
              <a:gd name="connsiteX18" fmla="*/ 29939 w 389305"/>
              <a:gd name="connsiteY18" fmla="*/ 229303 h 389428"/>
              <a:gd name="connsiteX19" fmla="*/ 30361 w 389305"/>
              <a:gd name="connsiteY19" fmla="*/ 231184 h 389428"/>
              <a:gd name="connsiteX20" fmla="*/ 65863 w 389305"/>
              <a:gd name="connsiteY20" fmla="*/ 231191 h 389428"/>
              <a:gd name="connsiteX21" fmla="*/ 104928 w 389305"/>
              <a:gd name="connsiteY21" fmla="*/ 231745 h 389428"/>
              <a:gd name="connsiteX22" fmla="*/ 157629 w 389305"/>
              <a:gd name="connsiteY22" fmla="*/ 284446 h 389428"/>
              <a:gd name="connsiteX23" fmla="*/ 158184 w 389305"/>
              <a:gd name="connsiteY23" fmla="*/ 323511 h 389428"/>
              <a:gd name="connsiteX24" fmla="*/ 158190 w 389305"/>
              <a:gd name="connsiteY24" fmla="*/ 359013 h 389428"/>
              <a:gd name="connsiteX25" fmla="*/ 160071 w 389305"/>
              <a:gd name="connsiteY25" fmla="*/ 359435 h 389428"/>
              <a:gd name="connsiteX26" fmla="*/ 202896 w 389305"/>
              <a:gd name="connsiteY26" fmla="*/ 362714 h 389428"/>
              <a:gd name="connsiteX27" fmla="*/ 242439 w 389305"/>
              <a:gd name="connsiteY27" fmla="*/ 356053 h 389428"/>
              <a:gd name="connsiteX28" fmla="*/ 247290 w 389305"/>
              <a:gd name="connsiteY28" fmla="*/ 354628 h 389428"/>
              <a:gd name="connsiteX29" fmla="*/ 247270 w 389305"/>
              <a:gd name="connsiteY29" fmla="*/ 302707 h 389428"/>
              <a:gd name="connsiteX30" fmla="*/ 247252 w 389305"/>
              <a:gd name="connsiteY30" fmla="*/ 250786 h 389428"/>
              <a:gd name="connsiteX31" fmla="*/ 237271 w 389305"/>
              <a:gd name="connsiteY31" fmla="*/ 240610 h 389428"/>
              <a:gd name="connsiteX32" fmla="*/ 191690 w 389305"/>
              <a:gd name="connsiteY32" fmla="*/ 191278 h 389428"/>
              <a:gd name="connsiteX33" fmla="*/ 181925 w 389305"/>
              <a:gd name="connsiteY33" fmla="*/ 162801 h 389428"/>
              <a:gd name="connsiteX34" fmla="*/ 182887 w 389305"/>
              <a:gd name="connsiteY34" fmla="*/ 139616 h 389428"/>
              <a:gd name="connsiteX35" fmla="*/ 202520 w 389305"/>
              <a:gd name="connsiteY35" fmla="*/ 103649 h 389428"/>
              <a:gd name="connsiteX36" fmla="*/ 242862 w 389305"/>
              <a:gd name="connsiteY36" fmla="*/ 83266 h 389428"/>
              <a:gd name="connsiteX37" fmla="*/ 283227 w 389305"/>
              <a:gd name="connsiteY37" fmla="*/ 82686 h 389428"/>
              <a:gd name="connsiteX38" fmla="*/ 319758 w 389305"/>
              <a:gd name="connsiteY38" fmla="*/ 82382 h 389428"/>
              <a:gd name="connsiteX39" fmla="*/ 304314 w 389305"/>
              <a:gd name="connsiteY39" fmla="*/ 67201 h 389428"/>
              <a:gd name="connsiteX40" fmla="*/ 183732 w 389305"/>
              <a:gd name="connsiteY40" fmla="*/ 26878 h 389428"/>
              <a:gd name="connsiteX41" fmla="*/ 249468 w 389305"/>
              <a:gd name="connsiteY41" fmla="*/ 109236 h 389428"/>
              <a:gd name="connsiteX42" fmla="*/ 221437 w 389305"/>
              <a:gd name="connsiteY42" fmla="*/ 122226 h 389428"/>
              <a:gd name="connsiteX43" fmla="*/ 208052 w 389305"/>
              <a:gd name="connsiteY43" fmla="*/ 154118 h 389428"/>
              <a:gd name="connsiteX44" fmla="*/ 215493 w 389305"/>
              <a:gd name="connsiteY44" fmla="*/ 179284 h 389428"/>
              <a:gd name="connsiteX45" fmla="*/ 250557 w 389305"/>
              <a:gd name="connsiteY45" fmla="*/ 216203 h 389428"/>
              <a:gd name="connsiteX46" fmla="*/ 273822 w 389305"/>
              <a:gd name="connsiteY46" fmla="*/ 239862 h 389428"/>
              <a:gd name="connsiteX47" fmla="*/ 273822 w 389305"/>
              <a:gd name="connsiteY47" fmla="*/ 291574 h 389428"/>
              <a:gd name="connsiteX48" fmla="*/ 273822 w 389305"/>
              <a:gd name="connsiteY48" fmla="*/ 343285 h 389428"/>
              <a:gd name="connsiteX49" fmla="*/ 275703 w 389305"/>
              <a:gd name="connsiteY49" fmla="*/ 342206 h 389428"/>
              <a:gd name="connsiteX50" fmla="*/ 312172 w 389305"/>
              <a:gd name="connsiteY50" fmla="*/ 314962 h 389428"/>
              <a:gd name="connsiteX51" fmla="*/ 338756 w 389305"/>
              <a:gd name="connsiteY51" fmla="*/ 281476 h 389428"/>
              <a:gd name="connsiteX52" fmla="*/ 354229 w 389305"/>
              <a:gd name="connsiteY52" fmla="*/ 141688 h 389428"/>
              <a:gd name="connsiteX53" fmla="*/ 340222 w 389305"/>
              <a:gd name="connsiteY53" fmla="*/ 110503 h 389428"/>
              <a:gd name="connsiteX54" fmla="*/ 339152 w 389305"/>
              <a:gd name="connsiteY54" fmla="*/ 108820 h 389428"/>
              <a:gd name="connsiteX55" fmla="*/ 296092 w 389305"/>
              <a:gd name="connsiteY55" fmla="*/ 108877 h 389428"/>
              <a:gd name="connsiteX56" fmla="*/ 249468 w 389305"/>
              <a:gd name="connsiteY56" fmla="*/ 109236 h 389428"/>
              <a:gd name="connsiteX57" fmla="*/ 38813 w 389305"/>
              <a:gd name="connsiteY57" fmla="*/ 258185 h 389428"/>
              <a:gd name="connsiteX58" fmla="*/ 49395 w 389305"/>
              <a:gd name="connsiteY58" fmla="*/ 279694 h 389428"/>
              <a:gd name="connsiteX59" fmla="*/ 118984 w 389305"/>
              <a:gd name="connsiteY59" fmla="*/ 345030 h 389428"/>
              <a:gd name="connsiteX60" fmla="*/ 131839 w 389305"/>
              <a:gd name="connsiteY60" fmla="*/ 350776 h 389428"/>
              <a:gd name="connsiteX61" fmla="*/ 131947 w 389305"/>
              <a:gd name="connsiteY61" fmla="*/ 319987 h 389428"/>
              <a:gd name="connsiteX62" fmla="*/ 128997 w 389305"/>
              <a:gd name="connsiteY62" fmla="*/ 279892 h 389428"/>
              <a:gd name="connsiteX63" fmla="*/ 109482 w 389305"/>
              <a:gd name="connsiteY63" fmla="*/ 260377 h 389428"/>
              <a:gd name="connsiteX64" fmla="*/ 69352 w 389305"/>
              <a:gd name="connsiteY64" fmla="*/ 257427 h 389428"/>
              <a:gd name="connsiteX65" fmla="*/ 38528 w 389305"/>
              <a:gd name="connsiteY65" fmla="*/ 257267 h 389428"/>
              <a:gd name="connsiteX66" fmla="*/ 38813 w 389305"/>
              <a:gd name="connsiteY66" fmla="*/ 258185 h 38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89305" h="389428">
                <a:moveTo>
                  <a:pt x="183732" y="361"/>
                </a:moveTo>
                <a:cubicBezTo>
                  <a:pt x="126976" y="3263"/>
                  <a:pt x="73561" y="31814"/>
                  <a:pt x="39020" y="77711"/>
                </a:cubicBezTo>
                <a:cubicBezTo>
                  <a:pt x="18441" y="105058"/>
                  <a:pt x="5572" y="136822"/>
                  <a:pt x="1390" y="170596"/>
                </a:cubicBezTo>
                <a:cubicBezTo>
                  <a:pt x="-463" y="185561"/>
                  <a:pt x="-463" y="203943"/>
                  <a:pt x="1390" y="218908"/>
                </a:cubicBezTo>
                <a:cubicBezTo>
                  <a:pt x="8378" y="275339"/>
                  <a:pt x="39829" y="325885"/>
                  <a:pt x="87504" y="357305"/>
                </a:cubicBezTo>
                <a:cubicBezTo>
                  <a:pt x="100096" y="365602"/>
                  <a:pt x="110305" y="370893"/>
                  <a:pt x="124230" y="376336"/>
                </a:cubicBezTo>
                <a:cubicBezTo>
                  <a:pt x="156663" y="389014"/>
                  <a:pt x="193299" y="392616"/>
                  <a:pt x="228282" y="386568"/>
                </a:cubicBezTo>
                <a:cubicBezTo>
                  <a:pt x="249673" y="382869"/>
                  <a:pt x="271591" y="375027"/>
                  <a:pt x="290454" y="364324"/>
                </a:cubicBezTo>
                <a:cubicBezTo>
                  <a:pt x="329316" y="342274"/>
                  <a:pt x="359923" y="306924"/>
                  <a:pt x="376119" y="265381"/>
                </a:cubicBezTo>
                <a:cubicBezTo>
                  <a:pt x="388897" y="232607"/>
                  <a:pt x="392502" y="196167"/>
                  <a:pt x="386438" y="161092"/>
                </a:cubicBezTo>
                <a:cubicBezTo>
                  <a:pt x="382739" y="139701"/>
                  <a:pt x="374897" y="117783"/>
                  <a:pt x="364195" y="98920"/>
                </a:cubicBezTo>
                <a:cubicBezTo>
                  <a:pt x="344341" y="63929"/>
                  <a:pt x="313045" y="34971"/>
                  <a:pt x="277108" y="18340"/>
                </a:cubicBezTo>
                <a:cubicBezTo>
                  <a:pt x="253419" y="7377"/>
                  <a:pt x="230146" y="1630"/>
                  <a:pt x="204126" y="317"/>
                </a:cubicBezTo>
                <a:cubicBezTo>
                  <a:pt x="195550" y="-116"/>
                  <a:pt x="192956" y="-110"/>
                  <a:pt x="183732" y="361"/>
                </a:cubicBezTo>
                <a:moveTo>
                  <a:pt x="183732" y="26878"/>
                </a:moveTo>
                <a:cubicBezTo>
                  <a:pt x="153758" y="28842"/>
                  <a:pt x="124753" y="38814"/>
                  <a:pt x="99978" y="55674"/>
                </a:cubicBezTo>
                <a:cubicBezTo>
                  <a:pt x="79601" y="69542"/>
                  <a:pt x="61829" y="88562"/>
                  <a:pt x="49395" y="109810"/>
                </a:cubicBezTo>
                <a:cubicBezTo>
                  <a:pt x="32988" y="137849"/>
                  <a:pt x="24838" y="171244"/>
                  <a:pt x="26650" y="203011"/>
                </a:cubicBezTo>
                <a:cubicBezTo>
                  <a:pt x="27235" y="213261"/>
                  <a:pt x="28361" y="222263"/>
                  <a:pt x="29939" y="229303"/>
                </a:cubicBezTo>
                <a:lnTo>
                  <a:pt x="30361" y="231184"/>
                </a:lnTo>
                <a:lnTo>
                  <a:pt x="65863" y="231191"/>
                </a:lnTo>
                <a:cubicBezTo>
                  <a:pt x="94034" y="231197"/>
                  <a:pt x="102100" y="231311"/>
                  <a:pt x="104928" y="231745"/>
                </a:cubicBezTo>
                <a:cubicBezTo>
                  <a:pt x="132143" y="235917"/>
                  <a:pt x="153457" y="257231"/>
                  <a:pt x="157629" y="284446"/>
                </a:cubicBezTo>
                <a:cubicBezTo>
                  <a:pt x="158063" y="287275"/>
                  <a:pt x="158177" y="295340"/>
                  <a:pt x="158184" y="323511"/>
                </a:cubicBezTo>
                <a:lnTo>
                  <a:pt x="158190" y="359013"/>
                </a:lnTo>
                <a:lnTo>
                  <a:pt x="160071" y="359435"/>
                </a:lnTo>
                <a:cubicBezTo>
                  <a:pt x="172239" y="362164"/>
                  <a:pt x="189359" y="363474"/>
                  <a:pt x="202896" y="362714"/>
                </a:cubicBezTo>
                <a:cubicBezTo>
                  <a:pt x="217867" y="361873"/>
                  <a:pt x="229040" y="359991"/>
                  <a:pt x="242439" y="356053"/>
                </a:cubicBezTo>
                <a:lnTo>
                  <a:pt x="247290" y="354628"/>
                </a:lnTo>
                <a:lnTo>
                  <a:pt x="247270" y="302707"/>
                </a:lnTo>
                <a:lnTo>
                  <a:pt x="247252" y="250786"/>
                </a:lnTo>
                <a:lnTo>
                  <a:pt x="237271" y="240610"/>
                </a:lnTo>
                <a:cubicBezTo>
                  <a:pt x="196947" y="199493"/>
                  <a:pt x="196032" y="198503"/>
                  <a:pt x="191690" y="191278"/>
                </a:cubicBezTo>
                <a:cubicBezTo>
                  <a:pt x="186668" y="182919"/>
                  <a:pt x="183258" y="172979"/>
                  <a:pt x="181925" y="162801"/>
                </a:cubicBezTo>
                <a:cubicBezTo>
                  <a:pt x="181165" y="156993"/>
                  <a:pt x="181647" y="145356"/>
                  <a:pt x="182887" y="139616"/>
                </a:cubicBezTo>
                <a:cubicBezTo>
                  <a:pt x="185910" y="125615"/>
                  <a:pt x="192349" y="113819"/>
                  <a:pt x="202520" y="103649"/>
                </a:cubicBezTo>
                <a:cubicBezTo>
                  <a:pt x="213790" y="92379"/>
                  <a:pt x="227132" y="85638"/>
                  <a:pt x="242862" y="83266"/>
                </a:cubicBezTo>
                <a:cubicBezTo>
                  <a:pt x="246010" y="82792"/>
                  <a:pt x="253230" y="82688"/>
                  <a:pt x="283227" y="82686"/>
                </a:cubicBezTo>
                <a:cubicBezTo>
                  <a:pt x="303319" y="82685"/>
                  <a:pt x="319758" y="82548"/>
                  <a:pt x="319758" y="82382"/>
                </a:cubicBezTo>
                <a:cubicBezTo>
                  <a:pt x="319758" y="81955"/>
                  <a:pt x="307877" y="70276"/>
                  <a:pt x="304314" y="67201"/>
                </a:cubicBezTo>
                <a:cubicBezTo>
                  <a:pt x="271218" y="38637"/>
                  <a:pt x="227481" y="24011"/>
                  <a:pt x="183732" y="26878"/>
                </a:cubicBezTo>
                <a:moveTo>
                  <a:pt x="249468" y="109236"/>
                </a:moveTo>
                <a:cubicBezTo>
                  <a:pt x="238515" y="110166"/>
                  <a:pt x="229398" y="114392"/>
                  <a:pt x="221437" y="122226"/>
                </a:cubicBezTo>
                <a:cubicBezTo>
                  <a:pt x="212618" y="130905"/>
                  <a:pt x="208044" y="141804"/>
                  <a:pt x="208052" y="154118"/>
                </a:cubicBezTo>
                <a:cubicBezTo>
                  <a:pt x="208057" y="163616"/>
                  <a:pt x="210364" y="171417"/>
                  <a:pt x="215493" y="179284"/>
                </a:cubicBezTo>
                <a:cubicBezTo>
                  <a:pt x="217932" y="183028"/>
                  <a:pt x="217850" y="182942"/>
                  <a:pt x="250557" y="216203"/>
                </a:cubicBezTo>
                <a:lnTo>
                  <a:pt x="273822" y="239862"/>
                </a:lnTo>
                <a:lnTo>
                  <a:pt x="273822" y="291574"/>
                </a:lnTo>
                <a:lnTo>
                  <a:pt x="273822" y="343285"/>
                </a:lnTo>
                <a:lnTo>
                  <a:pt x="275703" y="342206"/>
                </a:lnTo>
                <a:cubicBezTo>
                  <a:pt x="290919" y="333481"/>
                  <a:pt x="300692" y="326180"/>
                  <a:pt x="312172" y="314962"/>
                </a:cubicBezTo>
                <a:cubicBezTo>
                  <a:pt x="322798" y="304579"/>
                  <a:pt x="331324" y="293838"/>
                  <a:pt x="338756" y="281476"/>
                </a:cubicBezTo>
                <a:cubicBezTo>
                  <a:pt x="364107" y="239302"/>
                  <a:pt x="369731" y="188498"/>
                  <a:pt x="354229" y="141688"/>
                </a:cubicBezTo>
                <a:cubicBezTo>
                  <a:pt x="350783" y="131285"/>
                  <a:pt x="344404" y="117080"/>
                  <a:pt x="340222" y="110503"/>
                </a:cubicBezTo>
                <a:lnTo>
                  <a:pt x="339152" y="108820"/>
                </a:lnTo>
                <a:lnTo>
                  <a:pt x="296092" y="108877"/>
                </a:lnTo>
                <a:cubicBezTo>
                  <a:pt x="272410" y="108907"/>
                  <a:pt x="251428" y="109069"/>
                  <a:pt x="249468" y="109236"/>
                </a:cubicBezTo>
                <a:moveTo>
                  <a:pt x="38813" y="258185"/>
                </a:moveTo>
                <a:cubicBezTo>
                  <a:pt x="39862" y="261558"/>
                  <a:pt x="45557" y="273134"/>
                  <a:pt x="49395" y="279694"/>
                </a:cubicBezTo>
                <a:cubicBezTo>
                  <a:pt x="65640" y="307456"/>
                  <a:pt x="90433" y="330733"/>
                  <a:pt x="118984" y="345030"/>
                </a:cubicBezTo>
                <a:cubicBezTo>
                  <a:pt x="123156" y="347118"/>
                  <a:pt x="131337" y="350776"/>
                  <a:pt x="131839" y="350776"/>
                </a:cubicBezTo>
                <a:cubicBezTo>
                  <a:pt x="131985" y="350776"/>
                  <a:pt x="132034" y="336921"/>
                  <a:pt x="131947" y="319987"/>
                </a:cubicBezTo>
                <a:cubicBezTo>
                  <a:pt x="131770" y="285724"/>
                  <a:pt x="131838" y="286641"/>
                  <a:pt x="128997" y="279892"/>
                </a:cubicBezTo>
                <a:cubicBezTo>
                  <a:pt x="125234" y="270950"/>
                  <a:pt x="118424" y="264140"/>
                  <a:pt x="109482" y="260377"/>
                </a:cubicBezTo>
                <a:cubicBezTo>
                  <a:pt x="102733" y="257536"/>
                  <a:pt x="103655" y="257604"/>
                  <a:pt x="69352" y="257427"/>
                </a:cubicBezTo>
                <a:lnTo>
                  <a:pt x="38528" y="257267"/>
                </a:lnTo>
                <a:lnTo>
                  <a:pt x="38813" y="258185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9" name="Grafik 18">
            <a:extLst>
              <a:ext uri="{FF2B5EF4-FFF2-40B4-BE49-F238E27FC236}">
                <a16:creationId xmlns:a16="http://schemas.microsoft.com/office/drawing/2014/main" id="{49ECEA16-2460-E6D6-4BBF-6C56144D094A}"/>
              </a:ext>
            </a:extLst>
          </p:cNvPr>
          <p:cNvGrpSpPr/>
          <p:nvPr/>
        </p:nvGrpSpPr>
        <p:grpSpPr>
          <a:xfrm>
            <a:off x="8051335" y="5460940"/>
            <a:ext cx="330000" cy="330001"/>
            <a:chOff x="7180559" y="1835166"/>
            <a:chExt cx="330000" cy="330001"/>
          </a:xfrm>
          <a:noFill/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B39E117D-F0A2-B07A-746F-AE780C43E23D}"/>
                </a:ext>
              </a:extLst>
            </p:cNvPr>
            <p:cNvSpPr/>
            <p:nvPr/>
          </p:nvSpPr>
          <p:spPr>
            <a:xfrm>
              <a:off x="7254809" y="1901166"/>
              <a:ext cx="66000" cy="33000"/>
            </a:xfrm>
            <a:custGeom>
              <a:avLst/>
              <a:gdLst>
                <a:gd name="connsiteX0" fmla="*/ 0 w 66000"/>
                <a:gd name="connsiteY0" fmla="*/ 33000 h 33000"/>
                <a:gd name="connsiteX1" fmla="*/ 33000 w 66000"/>
                <a:gd name="connsiteY1" fmla="*/ 0 h 33000"/>
                <a:gd name="connsiteX2" fmla="*/ 66000 w 66000"/>
                <a:gd name="connsiteY2" fmla="*/ 33000 h 3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00" h="33000">
                  <a:moveTo>
                    <a:pt x="0" y="33000"/>
                  </a:moveTo>
                  <a:lnTo>
                    <a:pt x="33000" y="0"/>
                  </a:lnTo>
                  <a:lnTo>
                    <a:pt x="66000" y="3300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02423719-765D-2477-92AF-55D9C4488E6E}"/>
                </a:ext>
              </a:extLst>
            </p:cNvPr>
            <p:cNvSpPr/>
            <p:nvPr/>
          </p:nvSpPr>
          <p:spPr>
            <a:xfrm>
              <a:off x="7370309" y="1892916"/>
              <a:ext cx="66000" cy="33000"/>
            </a:xfrm>
            <a:custGeom>
              <a:avLst/>
              <a:gdLst>
                <a:gd name="connsiteX0" fmla="*/ 0 w 66000"/>
                <a:gd name="connsiteY0" fmla="*/ 0 h 33000"/>
                <a:gd name="connsiteX1" fmla="*/ 33000 w 66000"/>
                <a:gd name="connsiteY1" fmla="*/ 33000 h 33000"/>
                <a:gd name="connsiteX2" fmla="*/ 66000 w 66000"/>
                <a:gd name="connsiteY2" fmla="*/ 0 h 3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000" h="33000">
                  <a:moveTo>
                    <a:pt x="0" y="0"/>
                  </a:moveTo>
                  <a:lnTo>
                    <a:pt x="33000" y="33000"/>
                  </a:lnTo>
                  <a:lnTo>
                    <a:pt x="66000" y="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0A6B6815-EA6D-4317-0750-68E9702252AB}"/>
                </a:ext>
              </a:extLst>
            </p:cNvPr>
            <p:cNvSpPr/>
            <p:nvPr/>
          </p:nvSpPr>
          <p:spPr>
            <a:xfrm>
              <a:off x="7180559" y="1835166"/>
              <a:ext cx="330000" cy="330001"/>
            </a:xfrm>
            <a:custGeom>
              <a:avLst/>
              <a:gdLst>
                <a:gd name="connsiteX0" fmla="*/ 330000 w 330000"/>
                <a:gd name="connsiteY0" fmla="*/ 330001 h 330001"/>
                <a:gd name="connsiteX1" fmla="*/ 0 w 330000"/>
                <a:gd name="connsiteY1" fmla="*/ 330001 h 330001"/>
                <a:gd name="connsiteX2" fmla="*/ 0 w 330000"/>
                <a:gd name="connsiteY2" fmla="*/ 0 h 330001"/>
                <a:gd name="connsiteX3" fmla="*/ 330000 w 330000"/>
                <a:gd name="connsiteY3" fmla="*/ 0 h 330001"/>
                <a:gd name="connsiteX4" fmla="*/ 330000 w 330000"/>
                <a:gd name="connsiteY4" fmla="*/ 330001 h 3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000" h="330001">
                  <a:moveTo>
                    <a:pt x="330000" y="330001"/>
                  </a:moveTo>
                  <a:lnTo>
                    <a:pt x="0" y="330001"/>
                  </a:lnTo>
                  <a:lnTo>
                    <a:pt x="0" y="0"/>
                  </a:lnTo>
                  <a:lnTo>
                    <a:pt x="330000" y="0"/>
                  </a:lnTo>
                  <a:lnTo>
                    <a:pt x="330000" y="330001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2533F985-9377-24D7-347A-FAB989B006C6}"/>
                </a:ext>
              </a:extLst>
            </p:cNvPr>
            <p:cNvSpPr/>
            <p:nvPr/>
          </p:nvSpPr>
          <p:spPr>
            <a:xfrm>
              <a:off x="7246559" y="1983666"/>
              <a:ext cx="197998" cy="181501"/>
            </a:xfrm>
            <a:custGeom>
              <a:avLst/>
              <a:gdLst>
                <a:gd name="connsiteX0" fmla="*/ 197999 w 197998"/>
                <a:gd name="connsiteY0" fmla="*/ 181501 h 181501"/>
                <a:gd name="connsiteX1" fmla="*/ 0 w 197998"/>
                <a:gd name="connsiteY1" fmla="*/ 181501 h 181501"/>
                <a:gd name="connsiteX2" fmla="*/ 0 w 197998"/>
                <a:gd name="connsiteY2" fmla="*/ 0 h 181501"/>
                <a:gd name="connsiteX3" fmla="*/ 197999 w 197998"/>
                <a:gd name="connsiteY3" fmla="*/ 0 h 181501"/>
                <a:gd name="connsiteX4" fmla="*/ 197999 w 197998"/>
                <a:gd name="connsiteY4" fmla="*/ 181501 h 18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98" h="181501">
                  <a:moveTo>
                    <a:pt x="197999" y="181501"/>
                  </a:moveTo>
                  <a:lnTo>
                    <a:pt x="0" y="181501"/>
                  </a:lnTo>
                  <a:lnTo>
                    <a:pt x="0" y="0"/>
                  </a:lnTo>
                  <a:lnTo>
                    <a:pt x="197999" y="0"/>
                  </a:lnTo>
                  <a:lnTo>
                    <a:pt x="197999" y="181501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170EEB85-5411-82BF-73E5-0068282577E1}"/>
                </a:ext>
              </a:extLst>
            </p:cNvPr>
            <p:cNvSpPr/>
            <p:nvPr/>
          </p:nvSpPr>
          <p:spPr>
            <a:xfrm>
              <a:off x="7345559" y="1983666"/>
              <a:ext cx="13200" cy="181500"/>
            </a:xfrm>
            <a:custGeom>
              <a:avLst/>
              <a:gdLst>
                <a:gd name="connsiteX0" fmla="*/ 0 w 13200"/>
                <a:gd name="connsiteY0" fmla="*/ 0 h 181500"/>
                <a:gd name="connsiteX1" fmla="*/ 0 w 13200"/>
                <a:gd name="connsiteY1" fmla="*/ 181500 h 18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00" h="181500">
                  <a:moveTo>
                    <a:pt x="0" y="0"/>
                  </a:moveTo>
                  <a:lnTo>
                    <a:pt x="0" y="181500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45" name="Grafik 23">
            <a:extLst>
              <a:ext uri="{FF2B5EF4-FFF2-40B4-BE49-F238E27FC236}">
                <a16:creationId xmlns:a16="http://schemas.microsoft.com/office/drawing/2014/main" id="{9D2B9CC3-079E-3951-3AA1-AA401110F7DD}"/>
              </a:ext>
            </a:extLst>
          </p:cNvPr>
          <p:cNvSpPr/>
          <p:nvPr/>
        </p:nvSpPr>
        <p:spPr>
          <a:xfrm>
            <a:off x="7962872" y="3935127"/>
            <a:ext cx="306022" cy="380706"/>
          </a:xfrm>
          <a:custGeom>
            <a:avLst/>
            <a:gdLst>
              <a:gd name="connsiteX0" fmla="*/ 215622 w 306022"/>
              <a:gd name="connsiteY0" fmla="*/ 73 h 380706"/>
              <a:gd name="connsiteX1" fmla="*/ 112457 w 306022"/>
              <a:gd name="connsiteY1" fmla="*/ 38649 h 380706"/>
              <a:gd name="connsiteX2" fmla="*/ 68061 w 306022"/>
              <a:gd name="connsiteY2" fmla="*/ 85961 h 380706"/>
              <a:gd name="connsiteX3" fmla="*/ 46646 w 306022"/>
              <a:gd name="connsiteY3" fmla="*/ 130009 h 380706"/>
              <a:gd name="connsiteX4" fmla="*/ 44946 w 306022"/>
              <a:gd name="connsiteY4" fmla="*/ 135251 h 380706"/>
              <a:gd name="connsiteX5" fmla="*/ 22473 w 306022"/>
              <a:gd name="connsiteY5" fmla="*/ 135256 h 380706"/>
              <a:gd name="connsiteX6" fmla="*/ 0 w 306022"/>
              <a:gd name="connsiteY6" fmla="*/ 135263 h 380706"/>
              <a:gd name="connsiteX7" fmla="*/ 0 w 306022"/>
              <a:gd name="connsiteY7" fmla="*/ 148529 h 380706"/>
              <a:gd name="connsiteX8" fmla="*/ 0 w 306022"/>
              <a:gd name="connsiteY8" fmla="*/ 161795 h 380706"/>
              <a:gd name="connsiteX9" fmla="*/ 19519 w 306022"/>
              <a:gd name="connsiteY9" fmla="*/ 161795 h 380706"/>
              <a:gd name="connsiteX10" fmla="*/ 39038 w 306022"/>
              <a:gd name="connsiteY10" fmla="*/ 161795 h 380706"/>
              <a:gd name="connsiteX11" fmla="*/ 38545 w 306022"/>
              <a:gd name="connsiteY11" fmla="*/ 165656 h 380706"/>
              <a:gd name="connsiteX12" fmla="*/ 38545 w 306022"/>
              <a:gd name="connsiteY12" fmla="*/ 214958 h 380706"/>
              <a:gd name="connsiteX13" fmla="*/ 39038 w 306022"/>
              <a:gd name="connsiteY13" fmla="*/ 218819 h 380706"/>
              <a:gd name="connsiteX14" fmla="*/ 19519 w 306022"/>
              <a:gd name="connsiteY14" fmla="*/ 218819 h 380706"/>
              <a:gd name="connsiteX15" fmla="*/ 0 w 306022"/>
              <a:gd name="connsiteY15" fmla="*/ 218819 h 380706"/>
              <a:gd name="connsiteX16" fmla="*/ 0 w 306022"/>
              <a:gd name="connsiteY16" fmla="*/ 232085 h 380706"/>
              <a:gd name="connsiteX17" fmla="*/ 0 w 306022"/>
              <a:gd name="connsiteY17" fmla="*/ 245351 h 380706"/>
              <a:gd name="connsiteX18" fmla="*/ 22473 w 306022"/>
              <a:gd name="connsiteY18" fmla="*/ 245357 h 380706"/>
              <a:gd name="connsiteX19" fmla="*/ 44946 w 306022"/>
              <a:gd name="connsiteY19" fmla="*/ 245363 h 380706"/>
              <a:gd name="connsiteX20" fmla="*/ 46646 w 306022"/>
              <a:gd name="connsiteY20" fmla="*/ 250604 h 380706"/>
              <a:gd name="connsiteX21" fmla="*/ 68061 w 306022"/>
              <a:gd name="connsiteY21" fmla="*/ 294653 h 380706"/>
              <a:gd name="connsiteX22" fmla="*/ 112457 w 306022"/>
              <a:gd name="connsiteY22" fmla="*/ 341964 h 380706"/>
              <a:gd name="connsiteX23" fmla="*/ 214830 w 306022"/>
              <a:gd name="connsiteY23" fmla="*/ 380420 h 380706"/>
              <a:gd name="connsiteX24" fmla="*/ 247467 w 306022"/>
              <a:gd name="connsiteY24" fmla="*/ 379802 h 380706"/>
              <a:gd name="connsiteX25" fmla="*/ 282176 w 306022"/>
              <a:gd name="connsiteY25" fmla="*/ 372649 h 380706"/>
              <a:gd name="connsiteX26" fmla="*/ 306002 w 306022"/>
              <a:gd name="connsiteY26" fmla="*/ 364388 h 380706"/>
              <a:gd name="connsiteX27" fmla="*/ 297236 w 306022"/>
              <a:gd name="connsiteY27" fmla="*/ 339703 h 380706"/>
              <a:gd name="connsiteX28" fmla="*/ 287331 w 306022"/>
              <a:gd name="connsiteY28" fmla="*/ 342901 h 380706"/>
              <a:gd name="connsiteX29" fmla="*/ 239184 w 306022"/>
              <a:gd name="connsiteY29" fmla="*/ 353893 h 380706"/>
              <a:gd name="connsiteX30" fmla="*/ 208809 w 306022"/>
              <a:gd name="connsiteY30" fmla="*/ 353283 h 380706"/>
              <a:gd name="connsiteX31" fmla="*/ 120876 w 306022"/>
              <a:gd name="connsiteY31" fmla="*/ 314738 h 380706"/>
              <a:gd name="connsiteX32" fmla="*/ 74882 w 306022"/>
              <a:gd name="connsiteY32" fmla="*/ 250499 h 380706"/>
              <a:gd name="connsiteX33" fmla="*/ 72925 w 306022"/>
              <a:gd name="connsiteY33" fmla="*/ 245549 h 380706"/>
              <a:gd name="connsiteX34" fmla="*/ 137046 w 306022"/>
              <a:gd name="connsiteY34" fmla="*/ 245448 h 380706"/>
              <a:gd name="connsiteX35" fmla="*/ 201168 w 306022"/>
              <a:gd name="connsiteY35" fmla="*/ 245348 h 380706"/>
              <a:gd name="connsiteX36" fmla="*/ 201168 w 306022"/>
              <a:gd name="connsiteY36" fmla="*/ 232085 h 380706"/>
              <a:gd name="connsiteX37" fmla="*/ 201168 w 306022"/>
              <a:gd name="connsiteY37" fmla="*/ 218821 h 380706"/>
              <a:gd name="connsiteX38" fmla="*/ 133551 w 306022"/>
              <a:gd name="connsiteY38" fmla="*/ 218721 h 380706"/>
              <a:gd name="connsiteX39" fmla="*/ 65934 w 306022"/>
              <a:gd name="connsiteY39" fmla="*/ 218621 h 380706"/>
              <a:gd name="connsiteX40" fmla="*/ 65459 w 306022"/>
              <a:gd name="connsiteY40" fmla="*/ 215651 h 380706"/>
              <a:gd name="connsiteX41" fmla="*/ 63714 w 306022"/>
              <a:gd name="connsiteY41" fmla="*/ 190307 h 380706"/>
              <a:gd name="connsiteX42" fmla="*/ 65459 w 306022"/>
              <a:gd name="connsiteY42" fmla="*/ 164963 h 380706"/>
              <a:gd name="connsiteX43" fmla="*/ 65934 w 306022"/>
              <a:gd name="connsiteY43" fmla="*/ 161993 h 380706"/>
              <a:gd name="connsiteX44" fmla="*/ 133551 w 306022"/>
              <a:gd name="connsiteY44" fmla="*/ 161892 h 380706"/>
              <a:gd name="connsiteX45" fmla="*/ 201168 w 306022"/>
              <a:gd name="connsiteY45" fmla="*/ 161792 h 380706"/>
              <a:gd name="connsiteX46" fmla="*/ 201168 w 306022"/>
              <a:gd name="connsiteY46" fmla="*/ 148529 h 380706"/>
              <a:gd name="connsiteX47" fmla="*/ 201168 w 306022"/>
              <a:gd name="connsiteY47" fmla="*/ 135265 h 380706"/>
              <a:gd name="connsiteX48" fmla="*/ 137046 w 306022"/>
              <a:gd name="connsiteY48" fmla="*/ 135165 h 380706"/>
              <a:gd name="connsiteX49" fmla="*/ 72925 w 306022"/>
              <a:gd name="connsiteY49" fmla="*/ 135065 h 380706"/>
              <a:gd name="connsiteX50" fmla="*/ 74882 w 306022"/>
              <a:gd name="connsiteY50" fmla="*/ 130115 h 380706"/>
              <a:gd name="connsiteX51" fmla="*/ 111086 w 306022"/>
              <a:gd name="connsiteY51" fmla="*/ 74929 h 380706"/>
              <a:gd name="connsiteX52" fmla="*/ 227147 w 306022"/>
              <a:gd name="connsiteY52" fmla="*/ 26367 h 380706"/>
              <a:gd name="connsiteX53" fmla="*/ 287175 w 306022"/>
              <a:gd name="connsiteY53" fmla="*/ 37686 h 380706"/>
              <a:gd name="connsiteX54" fmla="*/ 296937 w 306022"/>
              <a:gd name="connsiteY54" fmla="*/ 41015 h 380706"/>
              <a:gd name="connsiteX55" fmla="*/ 297711 w 306022"/>
              <a:gd name="connsiteY55" fmla="*/ 39926 h 380706"/>
              <a:gd name="connsiteX56" fmla="*/ 306021 w 306022"/>
              <a:gd name="connsiteY56" fmla="*/ 16251 h 380706"/>
              <a:gd name="connsiteX57" fmla="*/ 281461 w 306022"/>
              <a:gd name="connsiteY57" fmla="*/ 7780 h 380706"/>
              <a:gd name="connsiteX58" fmla="*/ 248688 w 306022"/>
              <a:gd name="connsiteY58" fmla="*/ 971 h 380706"/>
              <a:gd name="connsiteX59" fmla="*/ 229878 w 306022"/>
              <a:gd name="connsiteY59" fmla="*/ 41 h 380706"/>
              <a:gd name="connsiteX60" fmla="*/ 215622 w 306022"/>
              <a:gd name="connsiteY60" fmla="*/ 73 h 38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06022" h="380706">
                <a:moveTo>
                  <a:pt x="215622" y="73"/>
                </a:moveTo>
                <a:cubicBezTo>
                  <a:pt x="176617" y="3068"/>
                  <a:pt x="142957" y="15655"/>
                  <a:pt x="112457" y="38649"/>
                </a:cubicBezTo>
                <a:cubicBezTo>
                  <a:pt x="94950" y="51848"/>
                  <a:pt x="79626" y="68178"/>
                  <a:pt x="68061" y="85961"/>
                </a:cubicBezTo>
                <a:cubicBezTo>
                  <a:pt x="59000" y="99892"/>
                  <a:pt x="51232" y="115871"/>
                  <a:pt x="46646" y="130009"/>
                </a:cubicBezTo>
                <a:lnTo>
                  <a:pt x="44946" y="135251"/>
                </a:lnTo>
                <a:lnTo>
                  <a:pt x="22473" y="135256"/>
                </a:lnTo>
                <a:lnTo>
                  <a:pt x="0" y="135263"/>
                </a:lnTo>
                <a:lnTo>
                  <a:pt x="0" y="148529"/>
                </a:lnTo>
                <a:lnTo>
                  <a:pt x="0" y="161795"/>
                </a:lnTo>
                <a:lnTo>
                  <a:pt x="19519" y="161795"/>
                </a:lnTo>
                <a:lnTo>
                  <a:pt x="39038" y="161795"/>
                </a:lnTo>
                <a:lnTo>
                  <a:pt x="38545" y="165656"/>
                </a:lnTo>
                <a:cubicBezTo>
                  <a:pt x="36705" y="180066"/>
                  <a:pt x="36705" y="200547"/>
                  <a:pt x="38545" y="214958"/>
                </a:cubicBezTo>
                <a:lnTo>
                  <a:pt x="39038" y="218819"/>
                </a:lnTo>
                <a:lnTo>
                  <a:pt x="19519" y="218819"/>
                </a:lnTo>
                <a:lnTo>
                  <a:pt x="0" y="218819"/>
                </a:lnTo>
                <a:lnTo>
                  <a:pt x="0" y="232085"/>
                </a:lnTo>
                <a:lnTo>
                  <a:pt x="0" y="245351"/>
                </a:lnTo>
                <a:lnTo>
                  <a:pt x="22473" y="245357"/>
                </a:lnTo>
                <a:lnTo>
                  <a:pt x="44946" y="245363"/>
                </a:lnTo>
                <a:lnTo>
                  <a:pt x="46646" y="250604"/>
                </a:lnTo>
                <a:cubicBezTo>
                  <a:pt x="51232" y="264743"/>
                  <a:pt x="59000" y="280721"/>
                  <a:pt x="68061" y="294653"/>
                </a:cubicBezTo>
                <a:cubicBezTo>
                  <a:pt x="79626" y="312436"/>
                  <a:pt x="94950" y="328765"/>
                  <a:pt x="112457" y="341964"/>
                </a:cubicBezTo>
                <a:cubicBezTo>
                  <a:pt x="142872" y="364894"/>
                  <a:pt x="176794" y="377636"/>
                  <a:pt x="214830" y="380420"/>
                </a:cubicBezTo>
                <a:cubicBezTo>
                  <a:pt x="222689" y="380994"/>
                  <a:pt x="240100" y="380665"/>
                  <a:pt x="247467" y="379802"/>
                </a:cubicBezTo>
                <a:cubicBezTo>
                  <a:pt x="259863" y="378349"/>
                  <a:pt x="270818" y="376091"/>
                  <a:pt x="282176" y="372649"/>
                </a:cubicBezTo>
                <a:cubicBezTo>
                  <a:pt x="286528" y="371329"/>
                  <a:pt x="305712" y="364679"/>
                  <a:pt x="306002" y="364388"/>
                </a:cubicBezTo>
                <a:cubicBezTo>
                  <a:pt x="306158" y="364232"/>
                  <a:pt x="297564" y="340029"/>
                  <a:pt x="297236" y="339703"/>
                </a:cubicBezTo>
                <a:cubicBezTo>
                  <a:pt x="297119" y="339585"/>
                  <a:pt x="292661" y="341024"/>
                  <a:pt x="287331" y="342901"/>
                </a:cubicBezTo>
                <a:cubicBezTo>
                  <a:pt x="267542" y="349867"/>
                  <a:pt x="255580" y="352598"/>
                  <a:pt x="239184" y="353893"/>
                </a:cubicBezTo>
                <a:cubicBezTo>
                  <a:pt x="232088" y="354454"/>
                  <a:pt x="215520" y="354121"/>
                  <a:pt x="208809" y="353283"/>
                </a:cubicBezTo>
                <a:cubicBezTo>
                  <a:pt x="175478" y="349122"/>
                  <a:pt x="146630" y="336476"/>
                  <a:pt x="120876" y="314738"/>
                </a:cubicBezTo>
                <a:cubicBezTo>
                  <a:pt x="100826" y="297811"/>
                  <a:pt x="84655" y="275228"/>
                  <a:pt x="74882" y="250499"/>
                </a:cubicBezTo>
                <a:lnTo>
                  <a:pt x="72925" y="245549"/>
                </a:lnTo>
                <a:lnTo>
                  <a:pt x="137046" y="245448"/>
                </a:lnTo>
                <a:lnTo>
                  <a:pt x="201168" y="245348"/>
                </a:lnTo>
                <a:lnTo>
                  <a:pt x="201168" y="232085"/>
                </a:lnTo>
                <a:lnTo>
                  <a:pt x="201168" y="218821"/>
                </a:lnTo>
                <a:lnTo>
                  <a:pt x="133551" y="218721"/>
                </a:lnTo>
                <a:lnTo>
                  <a:pt x="65934" y="218621"/>
                </a:lnTo>
                <a:lnTo>
                  <a:pt x="65459" y="215651"/>
                </a:lnTo>
                <a:cubicBezTo>
                  <a:pt x="64377" y="208882"/>
                  <a:pt x="63714" y="199262"/>
                  <a:pt x="63714" y="190307"/>
                </a:cubicBezTo>
                <a:cubicBezTo>
                  <a:pt x="63714" y="181352"/>
                  <a:pt x="64377" y="171732"/>
                  <a:pt x="65459" y="164963"/>
                </a:cubicBezTo>
                <a:lnTo>
                  <a:pt x="65934" y="161993"/>
                </a:lnTo>
                <a:lnTo>
                  <a:pt x="133551" y="161892"/>
                </a:lnTo>
                <a:lnTo>
                  <a:pt x="201168" y="161792"/>
                </a:lnTo>
                <a:lnTo>
                  <a:pt x="201168" y="148529"/>
                </a:lnTo>
                <a:lnTo>
                  <a:pt x="201168" y="135265"/>
                </a:lnTo>
                <a:lnTo>
                  <a:pt x="137046" y="135165"/>
                </a:lnTo>
                <a:lnTo>
                  <a:pt x="72925" y="135065"/>
                </a:lnTo>
                <a:lnTo>
                  <a:pt x="74882" y="130115"/>
                </a:lnTo>
                <a:cubicBezTo>
                  <a:pt x="83028" y="109502"/>
                  <a:pt x="95460" y="90552"/>
                  <a:pt x="111086" y="74929"/>
                </a:cubicBezTo>
                <a:cubicBezTo>
                  <a:pt x="142296" y="43724"/>
                  <a:pt x="183723" y="26390"/>
                  <a:pt x="227147" y="26367"/>
                </a:cubicBezTo>
                <a:cubicBezTo>
                  <a:pt x="247874" y="26355"/>
                  <a:pt x="263595" y="29320"/>
                  <a:pt x="287175" y="37686"/>
                </a:cubicBezTo>
                <a:cubicBezTo>
                  <a:pt x="292334" y="39517"/>
                  <a:pt x="296728" y="41015"/>
                  <a:pt x="296937" y="41015"/>
                </a:cubicBezTo>
                <a:cubicBezTo>
                  <a:pt x="297147" y="41015"/>
                  <a:pt x="297495" y="40525"/>
                  <a:pt x="297711" y="39926"/>
                </a:cubicBezTo>
                <a:cubicBezTo>
                  <a:pt x="301961" y="28146"/>
                  <a:pt x="306108" y="16332"/>
                  <a:pt x="306021" y="16251"/>
                </a:cubicBezTo>
                <a:cubicBezTo>
                  <a:pt x="305668" y="15919"/>
                  <a:pt x="286024" y="9145"/>
                  <a:pt x="281461" y="7780"/>
                </a:cubicBezTo>
                <a:cubicBezTo>
                  <a:pt x="270700" y="4564"/>
                  <a:pt x="260406" y="2425"/>
                  <a:pt x="248688" y="971"/>
                </a:cubicBezTo>
                <a:cubicBezTo>
                  <a:pt x="243690" y="352"/>
                  <a:pt x="239266" y="133"/>
                  <a:pt x="229878" y="41"/>
                </a:cubicBezTo>
                <a:cubicBezTo>
                  <a:pt x="223126" y="-24"/>
                  <a:pt x="216711" y="-10"/>
                  <a:pt x="215622" y="73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6" name="Grafik 25">
            <a:extLst>
              <a:ext uri="{FF2B5EF4-FFF2-40B4-BE49-F238E27FC236}">
                <a16:creationId xmlns:a16="http://schemas.microsoft.com/office/drawing/2014/main" id="{029DFB48-68A9-2559-109F-7BA3CBACCB16}"/>
              </a:ext>
            </a:extLst>
          </p:cNvPr>
          <p:cNvSpPr/>
          <p:nvPr/>
        </p:nvSpPr>
        <p:spPr>
          <a:xfrm>
            <a:off x="8470230" y="3947234"/>
            <a:ext cx="356400" cy="370254"/>
          </a:xfrm>
          <a:custGeom>
            <a:avLst/>
            <a:gdLst>
              <a:gd name="connsiteX0" fmla="*/ 0 w 356400"/>
              <a:gd name="connsiteY0" fmla="*/ 42471 h 370254"/>
              <a:gd name="connsiteX1" fmla="*/ 0 w 356400"/>
              <a:gd name="connsiteY1" fmla="*/ 84943 h 370254"/>
              <a:gd name="connsiteX2" fmla="*/ 61775 w 356400"/>
              <a:gd name="connsiteY2" fmla="*/ 146717 h 370254"/>
              <a:gd name="connsiteX3" fmla="*/ 123549 w 356400"/>
              <a:gd name="connsiteY3" fmla="*/ 208491 h 370254"/>
              <a:gd name="connsiteX4" fmla="*/ 123650 w 356400"/>
              <a:gd name="connsiteY4" fmla="*/ 289373 h 370254"/>
              <a:gd name="connsiteX5" fmla="*/ 123750 w 356400"/>
              <a:gd name="connsiteY5" fmla="*/ 370255 h 370254"/>
              <a:gd name="connsiteX6" fmla="*/ 178299 w 356400"/>
              <a:gd name="connsiteY6" fmla="*/ 335569 h 370254"/>
              <a:gd name="connsiteX7" fmla="*/ 232848 w 356400"/>
              <a:gd name="connsiteY7" fmla="*/ 300883 h 370254"/>
              <a:gd name="connsiteX8" fmla="*/ 232848 w 356400"/>
              <a:gd name="connsiteY8" fmla="*/ 254689 h 370254"/>
              <a:gd name="connsiteX9" fmla="*/ 232848 w 356400"/>
              <a:gd name="connsiteY9" fmla="*/ 208493 h 370254"/>
              <a:gd name="connsiteX10" fmla="*/ 294624 w 356400"/>
              <a:gd name="connsiteY10" fmla="*/ 146718 h 370254"/>
              <a:gd name="connsiteX11" fmla="*/ 356400 w 356400"/>
              <a:gd name="connsiteY11" fmla="*/ 84943 h 370254"/>
              <a:gd name="connsiteX12" fmla="*/ 356400 w 356400"/>
              <a:gd name="connsiteY12" fmla="*/ 42471 h 370254"/>
              <a:gd name="connsiteX13" fmla="*/ 356400 w 356400"/>
              <a:gd name="connsiteY13" fmla="*/ 0 h 370254"/>
              <a:gd name="connsiteX14" fmla="*/ 178200 w 356400"/>
              <a:gd name="connsiteY14" fmla="*/ 0 h 370254"/>
              <a:gd name="connsiteX15" fmla="*/ 0 w 356400"/>
              <a:gd name="connsiteY15" fmla="*/ 0 h 370254"/>
              <a:gd name="connsiteX16" fmla="*/ 0 w 356400"/>
              <a:gd name="connsiteY16" fmla="*/ 42471 h 370254"/>
              <a:gd name="connsiteX17" fmla="*/ 26532 w 356400"/>
              <a:gd name="connsiteY17" fmla="*/ 50193 h 370254"/>
              <a:gd name="connsiteX18" fmla="*/ 26532 w 356400"/>
              <a:gd name="connsiteY18" fmla="*/ 73855 h 370254"/>
              <a:gd name="connsiteX19" fmla="*/ 88307 w 356400"/>
              <a:gd name="connsiteY19" fmla="*/ 135629 h 370254"/>
              <a:gd name="connsiteX20" fmla="*/ 150081 w 356400"/>
              <a:gd name="connsiteY20" fmla="*/ 197402 h 370254"/>
              <a:gd name="connsiteX21" fmla="*/ 150182 w 356400"/>
              <a:gd name="connsiteY21" fmla="*/ 259689 h 370254"/>
              <a:gd name="connsiteX22" fmla="*/ 150282 w 356400"/>
              <a:gd name="connsiteY22" fmla="*/ 321976 h 370254"/>
              <a:gd name="connsiteX23" fmla="*/ 178200 w 356400"/>
              <a:gd name="connsiteY23" fmla="*/ 304235 h 370254"/>
              <a:gd name="connsiteX24" fmla="*/ 206118 w 356400"/>
              <a:gd name="connsiteY24" fmla="*/ 286494 h 370254"/>
              <a:gd name="connsiteX25" fmla="*/ 206218 w 356400"/>
              <a:gd name="connsiteY25" fmla="*/ 241948 h 370254"/>
              <a:gd name="connsiteX26" fmla="*/ 206320 w 356400"/>
              <a:gd name="connsiteY26" fmla="*/ 197402 h 370254"/>
              <a:gd name="connsiteX27" fmla="*/ 268093 w 356400"/>
              <a:gd name="connsiteY27" fmla="*/ 135629 h 370254"/>
              <a:gd name="connsiteX28" fmla="*/ 329868 w 356400"/>
              <a:gd name="connsiteY28" fmla="*/ 73855 h 370254"/>
              <a:gd name="connsiteX29" fmla="*/ 329868 w 356400"/>
              <a:gd name="connsiteY29" fmla="*/ 50193 h 370254"/>
              <a:gd name="connsiteX30" fmla="*/ 329868 w 356400"/>
              <a:gd name="connsiteY30" fmla="*/ 26532 h 370254"/>
              <a:gd name="connsiteX31" fmla="*/ 178200 w 356400"/>
              <a:gd name="connsiteY31" fmla="*/ 26532 h 370254"/>
              <a:gd name="connsiteX32" fmla="*/ 26532 w 356400"/>
              <a:gd name="connsiteY32" fmla="*/ 26532 h 370254"/>
              <a:gd name="connsiteX33" fmla="*/ 26532 w 356400"/>
              <a:gd name="connsiteY33" fmla="*/ 50193 h 37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6400" h="370254">
                <a:moveTo>
                  <a:pt x="0" y="42471"/>
                </a:moveTo>
                <a:lnTo>
                  <a:pt x="0" y="84943"/>
                </a:lnTo>
                <a:lnTo>
                  <a:pt x="61775" y="146717"/>
                </a:lnTo>
                <a:lnTo>
                  <a:pt x="123549" y="208491"/>
                </a:lnTo>
                <a:lnTo>
                  <a:pt x="123650" y="289373"/>
                </a:lnTo>
                <a:lnTo>
                  <a:pt x="123750" y="370255"/>
                </a:lnTo>
                <a:lnTo>
                  <a:pt x="178299" y="335569"/>
                </a:lnTo>
                <a:lnTo>
                  <a:pt x="232848" y="300883"/>
                </a:lnTo>
                <a:lnTo>
                  <a:pt x="232848" y="254689"/>
                </a:lnTo>
                <a:lnTo>
                  <a:pt x="232848" y="208493"/>
                </a:lnTo>
                <a:lnTo>
                  <a:pt x="294624" y="146718"/>
                </a:lnTo>
                <a:lnTo>
                  <a:pt x="356400" y="84943"/>
                </a:lnTo>
                <a:lnTo>
                  <a:pt x="356400" y="42471"/>
                </a:lnTo>
                <a:lnTo>
                  <a:pt x="356400" y="0"/>
                </a:lnTo>
                <a:lnTo>
                  <a:pt x="178200" y="0"/>
                </a:lnTo>
                <a:lnTo>
                  <a:pt x="0" y="0"/>
                </a:lnTo>
                <a:lnTo>
                  <a:pt x="0" y="42471"/>
                </a:lnTo>
                <a:moveTo>
                  <a:pt x="26532" y="50193"/>
                </a:moveTo>
                <a:lnTo>
                  <a:pt x="26532" y="73855"/>
                </a:lnTo>
                <a:lnTo>
                  <a:pt x="88307" y="135629"/>
                </a:lnTo>
                <a:lnTo>
                  <a:pt x="150081" y="197402"/>
                </a:lnTo>
                <a:lnTo>
                  <a:pt x="150182" y="259689"/>
                </a:lnTo>
                <a:lnTo>
                  <a:pt x="150282" y="321976"/>
                </a:lnTo>
                <a:lnTo>
                  <a:pt x="178200" y="304235"/>
                </a:lnTo>
                <a:lnTo>
                  <a:pt x="206118" y="286494"/>
                </a:lnTo>
                <a:lnTo>
                  <a:pt x="206218" y="241948"/>
                </a:lnTo>
                <a:lnTo>
                  <a:pt x="206320" y="197402"/>
                </a:lnTo>
                <a:lnTo>
                  <a:pt x="268093" y="135629"/>
                </a:lnTo>
                <a:lnTo>
                  <a:pt x="329868" y="73855"/>
                </a:lnTo>
                <a:lnTo>
                  <a:pt x="329868" y="50193"/>
                </a:lnTo>
                <a:lnTo>
                  <a:pt x="329868" y="26532"/>
                </a:lnTo>
                <a:lnTo>
                  <a:pt x="178200" y="26532"/>
                </a:lnTo>
                <a:lnTo>
                  <a:pt x="26532" y="26532"/>
                </a:lnTo>
                <a:lnTo>
                  <a:pt x="26532" y="50193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8F55C7FE-E55D-2410-D857-6EA94FFCB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5010" y="3910462"/>
            <a:ext cx="396000" cy="396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186A5AB-0354-6DB1-847B-4925AF715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122" y="4671033"/>
            <a:ext cx="432000" cy="432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AD514F18-B09E-4BBF-D180-71753A86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274" y="3923290"/>
            <a:ext cx="396000" cy="396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CC8C8F0-0689-F6B0-C7F1-6A816AE276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578" y="3937818"/>
            <a:ext cx="360000" cy="36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FD49E73-0D40-85DE-391A-E4AF7EB49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13318" y="3915077"/>
            <a:ext cx="396000" cy="396000"/>
          </a:xfrm>
          <a:prstGeom prst="rect">
            <a:avLst/>
          </a:prstGeom>
        </p:spPr>
      </p:pic>
      <p:sp>
        <p:nvSpPr>
          <p:cNvPr id="52" name="Grafik 55">
            <a:extLst>
              <a:ext uri="{FF2B5EF4-FFF2-40B4-BE49-F238E27FC236}">
                <a16:creationId xmlns:a16="http://schemas.microsoft.com/office/drawing/2014/main" id="{76FFCD93-681E-C8A7-AD32-CA2D151E3DE7}"/>
              </a:ext>
            </a:extLst>
          </p:cNvPr>
          <p:cNvSpPr/>
          <p:nvPr/>
        </p:nvSpPr>
        <p:spPr>
          <a:xfrm>
            <a:off x="3233850" y="4640529"/>
            <a:ext cx="356400" cy="371295"/>
          </a:xfrm>
          <a:custGeom>
            <a:avLst/>
            <a:gdLst>
              <a:gd name="connsiteX0" fmla="*/ 88950 w 356400"/>
              <a:gd name="connsiteY0" fmla="*/ 79855 h 371295"/>
              <a:gd name="connsiteX1" fmla="*/ 0 w 356400"/>
              <a:gd name="connsiteY1" fmla="*/ 159910 h 371295"/>
              <a:gd name="connsiteX2" fmla="*/ 0 w 356400"/>
              <a:gd name="connsiteY2" fmla="*/ 265603 h 371295"/>
              <a:gd name="connsiteX3" fmla="*/ 0 w 356400"/>
              <a:gd name="connsiteY3" fmla="*/ 371295 h 371295"/>
              <a:gd name="connsiteX4" fmla="*/ 178200 w 356400"/>
              <a:gd name="connsiteY4" fmla="*/ 371295 h 371295"/>
              <a:gd name="connsiteX5" fmla="*/ 356400 w 356400"/>
              <a:gd name="connsiteY5" fmla="*/ 371295 h 371295"/>
              <a:gd name="connsiteX6" fmla="*/ 356400 w 356400"/>
              <a:gd name="connsiteY6" fmla="*/ 265603 h 371295"/>
              <a:gd name="connsiteX7" fmla="*/ 356400 w 356400"/>
              <a:gd name="connsiteY7" fmla="*/ 159912 h 371295"/>
              <a:gd name="connsiteX8" fmla="*/ 267675 w 356400"/>
              <a:gd name="connsiteY8" fmla="*/ 80056 h 371295"/>
              <a:gd name="connsiteX9" fmla="*/ 178424 w 356400"/>
              <a:gd name="connsiteY9" fmla="*/ 0 h 371295"/>
              <a:gd name="connsiteX10" fmla="*/ 88950 w 356400"/>
              <a:gd name="connsiteY10" fmla="*/ 79855 h 371295"/>
              <a:gd name="connsiteX11" fmla="*/ 102211 w 356400"/>
              <a:gd name="connsiteY11" fmla="*/ 103601 h 371295"/>
              <a:gd name="connsiteX12" fmla="*/ 26532 w 356400"/>
              <a:gd name="connsiteY12" fmla="*/ 171714 h 371295"/>
              <a:gd name="connsiteX13" fmla="*/ 26532 w 356400"/>
              <a:gd name="connsiteY13" fmla="*/ 258238 h 371295"/>
              <a:gd name="connsiteX14" fmla="*/ 26532 w 356400"/>
              <a:gd name="connsiteY14" fmla="*/ 344763 h 371295"/>
              <a:gd name="connsiteX15" fmla="*/ 95832 w 356400"/>
              <a:gd name="connsiteY15" fmla="*/ 344763 h 371295"/>
              <a:gd name="connsiteX16" fmla="*/ 165132 w 356400"/>
              <a:gd name="connsiteY16" fmla="*/ 344763 h 371295"/>
              <a:gd name="connsiteX17" fmla="*/ 165132 w 356400"/>
              <a:gd name="connsiteY17" fmla="*/ 301995 h 371295"/>
              <a:gd name="connsiteX18" fmla="*/ 165132 w 356400"/>
              <a:gd name="connsiteY18" fmla="*/ 259227 h 371295"/>
              <a:gd name="connsiteX19" fmla="*/ 178200 w 356400"/>
              <a:gd name="connsiteY19" fmla="*/ 259227 h 371295"/>
              <a:gd name="connsiteX20" fmla="*/ 191268 w 356400"/>
              <a:gd name="connsiteY20" fmla="*/ 259227 h 371295"/>
              <a:gd name="connsiteX21" fmla="*/ 191268 w 356400"/>
              <a:gd name="connsiteY21" fmla="*/ 301995 h 371295"/>
              <a:gd name="connsiteX22" fmla="*/ 191268 w 356400"/>
              <a:gd name="connsiteY22" fmla="*/ 344763 h 371295"/>
              <a:gd name="connsiteX23" fmla="*/ 260568 w 356400"/>
              <a:gd name="connsiteY23" fmla="*/ 344763 h 371295"/>
              <a:gd name="connsiteX24" fmla="*/ 329868 w 356400"/>
              <a:gd name="connsiteY24" fmla="*/ 344763 h 371295"/>
              <a:gd name="connsiteX25" fmla="*/ 329868 w 356400"/>
              <a:gd name="connsiteY25" fmla="*/ 258238 h 371295"/>
              <a:gd name="connsiteX26" fmla="*/ 329868 w 356400"/>
              <a:gd name="connsiteY26" fmla="*/ 171714 h 371295"/>
              <a:gd name="connsiteX27" fmla="*/ 254188 w 356400"/>
              <a:gd name="connsiteY27" fmla="*/ 103601 h 371295"/>
              <a:gd name="connsiteX28" fmla="*/ 178200 w 356400"/>
              <a:gd name="connsiteY28" fmla="*/ 35487 h 371295"/>
              <a:gd name="connsiteX29" fmla="*/ 102211 w 356400"/>
              <a:gd name="connsiteY29" fmla="*/ 103601 h 37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6400" h="371295">
                <a:moveTo>
                  <a:pt x="88950" y="79855"/>
                </a:moveTo>
                <a:lnTo>
                  <a:pt x="0" y="159910"/>
                </a:lnTo>
                <a:lnTo>
                  <a:pt x="0" y="265603"/>
                </a:lnTo>
                <a:lnTo>
                  <a:pt x="0" y="371295"/>
                </a:lnTo>
                <a:lnTo>
                  <a:pt x="178200" y="371295"/>
                </a:lnTo>
                <a:lnTo>
                  <a:pt x="356400" y="371295"/>
                </a:lnTo>
                <a:lnTo>
                  <a:pt x="356400" y="265603"/>
                </a:lnTo>
                <a:lnTo>
                  <a:pt x="356400" y="159912"/>
                </a:lnTo>
                <a:lnTo>
                  <a:pt x="267675" y="80056"/>
                </a:lnTo>
                <a:cubicBezTo>
                  <a:pt x="218876" y="36137"/>
                  <a:pt x="178712" y="111"/>
                  <a:pt x="178424" y="0"/>
                </a:cubicBezTo>
                <a:cubicBezTo>
                  <a:pt x="178117" y="-118"/>
                  <a:pt x="141161" y="32864"/>
                  <a:pt x="88950" y="79855"/>
                </a:cubicBezTo>
                <a:moveTo>
                  <a:pt x="102211" y="103601"/>
                </a:moveTo>
                <a:lnTo>
                  <a:pt x="26532" y="171714"/>
                </a:lnTo>
                <a:lnTo>
                  <a:pt x="26532" y="258238"/>
                </a:lnTo>
                <a:lnTo>
                  <a:pt x="26532" y="344763"/>
                </a:lnTo>
                <a:lnTo>
                  <a:pt x="95832" y="344763"/>
                </a:lnTo>
                <a:lnTo>
                  <a:pt x="165132" y="344763"/>
                </a:lnTo>
                <a:lnTo>
                  <a:pt x="165132" y="301995"/>
                </a:lnTo>
                <a:lnTo>
                  <a:pt x="165132" y="259227"/>
                </a:lnTo>
                <a:lnTo>
                  <a:pt x="178200" y="259227"/>
                </a:lnTo>
                <a:lnTo>
                  <a:pt x="191268" y="259227"/>
                </a:lnTo>
                <a:lnTo>
                  <a:pt x="191268" y="301995"/>
                </a:lnTo>
                <a:lnTo>
                  <a:pt x="191268" y="344763"/>
                </a:lnTo>
                <a:lnTo>
                  <a:pt x="260568" y="344763"/>
                </a:lnTo>
                <a:lnTo>
                  <a:pt x="329868" y="344763"/>
                </a:lnTo>
                <a:lnTo>
                  <a:pt x="329868" y="258238"/>
                </a:lnTo>
                <a:lnTo>
                  <a:pt x="329868" y="171714"/>
                </a:lnTo>
                <a:lnTo>
                  <a:pt x="254188" y="103601"/>
                </a:lnTo>
                <a:cubicBezTo>
                  <a:pt x="212566" y="66138"/>
                  <a:pt x="178370" y="35487"/>
                  <a:pt x="178200" y="35487"/>
                </a:cubicBezTo>
                <a:cubicBezTo>
                  <a:pt x="178030" y="35487"/>
                  <a:pt x="143834" y="66138"/>
                  <a:pt x="102211" y="103601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3" name="Grafik 57">
            <a:extLst>
              <a:ext uri="{FF2B5EF4-FFF2-40B4-BE49-F238E27FC236}">
                <a16:creationId xmlns:a16="http://schemas.microsoft.com/office/drawing/2014/main" id="{8BD20C6D-2A01-A70B-7C66-01AF96321BC2}"/>
              </a:ext>
            </a:extLst>
          </p:cNvPr>
          <p:cNvSpPr/>
          <p:nvPr/>
        </p:nvSpPr>
        <p:spPr>
          <a:xfrm>
            <a:off x="3838849" y="4672903"/>
            <a:ext cx="356400" cy="356400"/>
          </a:xfrm>
          <a:custGeom>
            <a:avLst/>
            <a:gdLst>
              <a:gd name="connsiteX0" fmla="*/ 32868 w 356400"/>
              <a:gd name="connsiteY0" fmla="*/ 70686 h 356400"/>
              <a:gd name="connsiteX1" fmla="*/ 32699 w 356400"/>
              <a:gd name="connsiteY1" fmla="*/ 141372 h 356400"/>
              <a:gd name="connsiteX2" fmla="*/ 17008 w 356400"/>
              <a:gd name="connsiteY2" fmla="*/ 132054 h 356400"/>
              <a:gd name="connsiteX3" fmla="*/ 744 w 356400"/>
              <a:gd name="connsiteY3" fmla="*/ 122339 h 356400"/>
              <a:gd name="connsiteX4" fmla="*/ 0 w 356400"/>
              <a:gd name="connsiteY4" fmla="*/ 239169 h 356400"/>
              <a:gd name="connsiteX5" fmla="*/ 0 w 356400"/>
              <a:gd name="connsiteY5" fmla="*/ 356400 h 356400"/>
              <a:gd name="connsiteX6" fmla="*/ 178200 w 356400"/>
              <a:gd name="connsiteY6" fmla="*/ 356400 h 356400"/>
              <a:gd name="connsiteX7" fmla="*/ 356400 w 356400"/>
              <a:gd name="connsiteY7" fmla="*/ 356400 h 356400"/>
              <a:gd name="connsiteX8" fmla="*/ 356400 w 356400"/>
              <a:gd name="connsiteY8" fmla="*/ 239169 h 356400"/>
              <a:gd name="connsiteX9" fmla="*/ 355657 w 356400"/>
              <a:gd name="connsiteY9" fmla="*/ 122339 h 356400"/>
              <a:gd name="connsiteX10" fmla="*/ 339392 w 356400"/>
              <a:gd name="connsiteY10" fmla="*/ 132054 h 356400"/>
              <a:gd name="connsiteX11" fmla="*/ 323701 w 356400"/>
              <a:gd name="connsiteY11" fmla="*/ 141372 h 356400"/>
              <a:gd name="connsiteX12" fmla="*/ 323532 w 356400"/>
              <a:gd name="connsiteY12" fmla="*/ 70686 h 356400"/>
              <a:gd name="connsiteX13" fmla="*/ 323532 w 356400"/>
              <a:gd name="connsiteY13" fmla="*/ 0 h 356400"/>
              <a:gd name="connsiteX14" fmla="*/ 178200 w 356400"/>
              <a:gd name="connsiteY14" fmla="*/ 0 h 356400"/>
              <a:gd name="connsiteX15" fmla="*/ 32868 w 356400"/>
              <a:gd name="connsiteY15" fmla="*/ 0 h 356400"/>
              <a:gd name="connsiteX16" fmla="*/ 32868 w 356400"/>
              <a:gd name="connsiteY16" fmla="*/ 70686 h 356400"/>
              <a:gd name="connsiteX17" fmla="*/ 59400 w 356400"/>
              <a:gd name="connsiteY17" fmla="*/ 92011 h 356400"/>
              <a:gd name="connsiteX18" fmla="*/ 59400 w 356400"/>
              <a:gd name="connsiteY18" fmla="*/ 157491 h 356400"/>
              <a:gd name="connsiteX19" fmla="*/ 118569 w 356400"/>
              <a:gd name="connsiteY19" fmla="*/ 192992 h 356400"/>
              <a:gd name="connsiteX20" fmla="*/ 178200 w 356400"/>
              <a:gd name="connsiteY20" fmla="*/ 228492 h 356400"/>
              <a:gd name="connsiteX21" fmla="*/ 237831 w 356400"/>
              <a:gd name="connsiteY21" fmla="*/ 192992 h 356400"/>
              <a:gd name="connsiteX22" fmla="*/ 297000 w 356400"/>
              <a:gd name="connsiteY22" fmla="*/ 157491 h 356400"/>
              <a:gd name="connsiteX23" fmla="*/ 297000 w 356400"/>
              <a:gd name="connsiteY23" fmla="*/ 92011 h 356400"/>
              <a:gd name="connsiteX24" fmla="*/ 297000 w 356400"/>
              <a:gd name="connsiteY24" fmla="*/ 26532 h 356400"/>
              <a:gd name="connsiteX25" fmla="*/ 178200 w 356400"/>
              <a:gd name="connsiteY25" fmla="*/ 26532 h 356400"/>
              <a:gd name="connsiteX26" fmla="*/ 59400 w 356400"/>
              <a:gd name="connsiteY26" fmla="*/ 26532 h 356400"/>
              <a:gd name="connsiteX27" fmla="*/ 59400 w 356400"/>
              <a:gd name="connsiteY27" fmla="*/ 92011 h 356400"/>
              <a:gd name="connsiteX28" fmla="*/ 95832 w 356400"/>
              <a:gd name="connsiteY28" fmla="*/ 79200 h 356400"/>
              <a:gd name="connsiteX29" fmla="*/ 95832 w 356400"/>
              <a:gd name="connsiteY29" fmla="*/ 92268 h 356400"/>
              <a:gd name="connsiteX30" fmla="*/ 178200 w 356400"/>
              <a:gd name="connsiteY30" fmla="*/ 92268 h 356400"/>
              <a:gd name="connsiteX31" fmla="*/ 260568 w 356400"/>
              <a:gd name="connsiteY31" fmla="*/ 92268 h 356400"/>
              <a:gd name="connsiteX32" fmla="*/ 260568 w 356400"/>
              <a:gd name="connsiteY32" fmla="*/ 79200 h 356400"/>
              <a:gd name="connsiteX33" fmla="*/ 260568 w 356400"/>
              <a:gd name="connsiteY33" fmla="*/ 66132 h 356400"/>
              <a:gd name="connsiteX34" fmla="*/ 178200 w 356400"/>
              <a:gd name="connsiteY34" fmla="*/ 66132 h 356400"/>
              <a:gd name="connsiteX35" fmla="*/ 95832 w 356400"/>
              <a:gd name="connsiteY35" fmla="*/ 66132 h 356400"/>
              <a:gd name="connsiteX36" fmla="*/ 95832 w 356400"/>
              <a:gd name="connsiteY36" fmla="*/ 79200 h 356400"/>
              <a:gd name="connsiteX37" fmla="*/ 26532 w 356400"/>
              <a:gd name="connsiteY37" fmla="*/ 249236 h 356400"/>
              <a:gd name="connsiteX38" fmla="*/ 26532 w 356400"/>
              <a:gd name="connsiteY38" fmla="*/ 329868 h 356400"/>
              <a:gd name="connsiteX39" fmla="*/ 178200 w 356400"/>
              <a:gd name="connsiteY39" fmla="*/ 329868 h 356400"/>
              <a:gd name="connsiteX40" fmla="*/ 329868 w 356400"/>
              <a:gd name="connsiteY40" fmla="*/ 329868 h 356400"/>
              <a:gd name="connsiteX41" fmla="*/ 329868 w 356400"/>
              <a:gd name="connsiteY41" fmla="*/ 249236 h 356400"/>
              <a:gd name="connsiteX42" fmla="*/ 329868 w 356400"/>
              <a:gd name="connsiteY42" fmla="*/ 168605 h 356400"/>
              <a:gd name="connsiteX43" fmla="*/ 328977 w 356400"/>
              <a:gd name="connsiteY43" fmla="*/ 169176 h 356400"/>
              <a:gd name="connsiteX44" fmla="*/ 178200 w 356400"/>
              <a:gd name="connsiteY44" fmla="*/ 259380 h 356400"/>
              <a:gd name="connsiteX45" fmla="*/ 27423 w 356400"/>
              <a:gd name="connsiteY45" fmla="*/ 169176 h 356400"/>
              <a:gd name="connsiteX46" fmla="*/ 26532 w 356400"/>
              <a:gd name="connsiteY46" fmla="*/ 168605 h 356400"/>
              <a:gd name="connsiteX47" fmla="*/ 26532 w 356400"/>
              <a:gd name="connsiteY47" fmla="*/ 249236 h 3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56400" h="356400">
                <a:moveTo>
                  <a:pt x="32868" y="70686"/>
                </a:moveTo>
                <a:cubicBezTo>
                  <a:pt x="32868" y="109563"/>
                  <a:pt x="32792" y="141372"/>
                  <a:pt x="32699" y="141372"/>
                </a:cubicBezTo>
                <a:cubicBezTo>
                  <a:pt x="32605" y="141372"/>
                  <a:pt x="25544" y="137178"/>
                  <a:pt x="17008" y="132054"/>
                </a:cubicBezTo>
                <a:cubicBezTo>
                  <a:pt x="8472" y="126929"/>
                  <a:pt x="1152" y="122557"/>
                  <a:pt x="744" y="122339"/>
                </a:cubicBezTo>
                <a:cubicBezTo>
                  <a:pt x="17" y="121950"/>
                  <a:pt x="0" y="124609"/>
                  <a:pt x="0" y="239169"/>
                </a:cubicBezTo>
                <a:lnTo>
                  <a:pt x="0" y="356400"/>
                </a:lnTo>
                <a:lnTo>
                  <a:pt x="178200" y="356400"/>
                </a:lnTo>
                <a:lnTo>
                  <a:pt x="356400" y="356400"/>
                </a:lnTo>
                <a:lnTo>
                  <a:pt x="356400" y="239169"/>
                </a:lnTo>
                <a:cubicBezTo>
                  <a:pt x="356400" y="124609"/>
                  <a:pt x="356383" y="121950"/>
                  <a:pt x="355657" y="122339"/>
                </a:cubicBezTo>
                <a:cubicBezTo>
                  <a:pt x="355248" y="122557"/>
                  <a:pt x="347928" y="126929"/>
                  <a:pt x="339392" y="132054"/>
                </a:cubicBezTo>
                <a:cubicBezTo>
                  <a:pt x="330855" y="137178"/>
                  <a:pt x="323795" y="141372"/>
                  <a:pt x="323701" y="141372"/>
                </a:cubicBezTo>
                <a:cubicBezTo>
                  <a:pt x="323609" y="141372"/>
                  <a:pt x="323532" y="109563"/>
                  <a:pt x="323532" y="70686"/>
                </a:cubicBezTo>
                <a:lnTo>
                  <a:pt x="323532" y="0"/>
                </a:lnTo>
                <a:lnTo>
                  <a:pt x="178200" y="0"/>
                </a:lnTo>
                <a:lnTo>
                  <a:pt x="32868" y="0"/>
                </a:lnTo>
                <a:lnTo>
                  <a:pt x="32868" y="70686"/>
                </a:lnTo>
                <a:moveTo>
                  <a:pt x="59400" y="92011"/>
                </a:moveTo>
                <a:lnTo>
                  <a:pt x="59400" y="157491"/>
                </a:lnTo>
                <a:lnTo>
                  <a:pt x="118569" y="192992"/>
                </a:lnTo>
                <a:cubicBezTo>
                  <a:pt x="151112" y="212516"/>
                  <a:pt x="177947" y="228492"/>
                  <a:pt x="178200" y="228492"/>
                </a:cubicBezTo>
                <a:cubicBezTo>
                  <a:pt x="178453" y="228492"/>
                  <a:pt x="205288" y="212516"/>
                  <a:pt x="237831" y="192992"/>
                </a:cubicBezTo>
                <a:lnTo>
                  <a:pt x="297000" y="157491"/>
                </a:lnTo>
                <a:lnTo>
                  <a:pt x="297000" y="92011"/>
                </a:lnTo>
                <a:lnTo>
                  <a:pt x="297000" y="26532"/>
                </a:lnTo>
                <a:lnTo>
                  <a:pt x="178200" y="26532"/>
                </a:lnTo>
                <a:lnTo>
                  <a:pt x="59400" y="26532"/>
                </a:lnTo>
                <a:lnTo>
                  <a:pt x="59400" y="92011"/>
                </a:lnTo>
                <a:moveTo>
                  <a:pt x="95832" y="79200"/>
                </a:moveTo>
                <a:lnTo>
                  <a:pt x="95832" y="92268"/>
                </a:lnTo>
                <a:lnTo>
                  <a:pt x="178200" y="92268"/>
                </a:lnTo>
                <a:lnTo>
                  <a:pt x="260568" y="92268"/>
                </a:lnTo>
                <a:lnTo>
                  <a:pt x="260568" y="79200"/>
                </a:lnTo>
                <a:lnTo>
                  <a:pt x="260568" y="66132"/>
                </a:lnTo>
                <a:lnTo>
                  <a:pt x="178200" y="66132"/>
                </a:lnTo>
                <a:lnTo>
                  <a:pt x="95832" y="66132"/>
                </a:lnTo>
                <a:lnTo>
                  <a:pt x="95832" y="79200"/>
                </a:lnTo>
                <a:moveTo>
                  <a:pt x="26532" y="249236"/>
                </a:moveTo>
                <a:lnTo>
                  <a:pt x="26532" y="329868"/>
                </a:lnTo>
                <a:lnTo>
                  <a:pt x="178200" y="329868"/>
                </a:lnTo>
                <a:lnTo>
                  <a:pt x="329868" y="329868"/>
                </a:lnTo>
                <a:lnTo>
                  <a:pt x="329868" y="249236"/>
                </a:lnTo>
                <a:lnTo>
                  <a:pt x="329868" y="168605"/>
                </a:lnTo>
                <a:lnTo>
                  <a:pt x="328977" y="169176"/>
                </a:lnTo>
                <a:cubicBezTo>
                  <a:pt x="324184" y="172251"/>
                  <a:pt x="178546" y="259380"/>
                  <a:pt x="178200" y="259380"/>
                </a:cubicBezTo>
                <a:cubicBezTo>
                  <a:pt x="177854" y="259380"/>
                  <a:pt x="32215" y="172251"/>
                  <a:pt x="27423" y="169176"/>
                </a:cubicBezTo>
                <a:lnTo>
                  <a:pt x="26532" y="168605"/>
                </a:lnTo>
                <a:lnTo>
                  <a:pt x="26532" y="24923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4" name="Grafik 59">
            <a:extLst>
              <a:ext uri="{FF2B5EF4-FFF2-40B4-BE49-F238E27FC236}">
                <a16:creationId xmlns:a16="http://schemas.microsoft.com/office/drawing/2014/main" id="{56FDA9FF-B893-ED18-425A-F104D5673743}"/>
              </a:ext>
            </a:extLst>
          </p:cNvPr>
          <p:cNvSpPr/>
          <p:nvPr/>
        </p:nvSpPr>
        <p:spPr>
          <a:xfrm>
            <a:off x="4456884" y="4669734"/>
            <a:ext cx="396406" cy="359569"/>
          </a:xfrm>
          <a:custGeom>
            <a:avLst/>
            <a:gdLst>
              <a:gd name="connsiteX0" fmla="*/ 333432 w 396406"/>
              <a:gd name="connsiteY0" fmla="*/ 16434 h 359569"/>
              <a:gd name="connsiteX1" fmla="*/ 333432 w 396406"/>
              <a:gd name="connsiteY1" fmla="*/ 32868 h 359569"/>
              <a:gd name="connsiteX2" fmla="*/ 346500 w 396406"/>
              <a:gd name="connsiteY2" fmla="*/ 32868 h 359569"/>
              <a:gd name="connsiteX3" fmla="*/ 359568 w 396406"/>
              <a:gd name="connsiteY3" fmla="*/ 32868 h 359569"/>
              <a:gd name="connsiteX4" fmla="*/ 359568 w 396406"/>
              <a:gd name="connsiteY4" fmla="*/ 16434 h 359569"/>
              <a:gd name="connsiteX5" fmla="*/ 359568 w 396406"/>
              <a:gd name="connsiteY5" fmla="*/ 0 h 359569"/>
              <a:gd name="connsiteX6" fmla="*/ 346500 w 396406"/>
              <a:gd name="connsiteY6" fmla="*/ 0 h 359569"/>
              <a:gd name="connsiteX7" fmla="*/ 333432 w 396406"/>
              <a:gd name="connsiteY7" fmla="*/ 0 h 359569"/>
              <a:gd name="connsiteX8" fmla="*/ 333432 w 396406"/>
              <a:gd name="connsiteY8" fmla="*/ 16434 h 359569"/>
              <a:gd name="connsiteX9" fmla="*/ 137214 w 396406"/>
              <a:gd name="connsiteY9" fmla="*/ 20417 h 359569"/>
              <a:gd name="connsiteX10" fmla="*/ 104483 w 396406"/>
              <a:gd name="connsiteY10" fmla="*/ 33005 h 359569"/>
              <a:gd name="connsiteX11" fmla="*/ 69704 w 396406"/>
              <a:gd name="connsiteY11" fmla="*/ 90684 h 359569"/>
              <a:gd name="connsiteX12" fmla="*/ 132516 w 396406"/>
              <a:gd name="connsiteY12" fmla="*/ 176421 h 359569"/>
              <a:gd name="connsiteX13" fmla="*/ 223732 w 396406"/>
              <a:gd name="connsiteY13" fmla="*/ 123613 h 359569"/>
              <a:gd name="connsiteX14" fmla="*/ 204376 w 396406"/>
              <a:gd name="connsiteY14" fmla="*/ 42762 h 359569"/>
              <a:gd name="connsiteX15" fmla="*/ 159538 w 396406"/>
              <a:gd name="connsiteY15" fmla="*/ 20415 h 359569"/>
              <a:gd name="connsiteX16" fmla="*/ 137214 w 396406"/>
              <a:gd name="connsiteY16" fmla="*/ 20417 h 359569"/>
              <a:gd name="connsiteX17" fmla="*/ 144317 w 396406"/>
              <a:gd name="connsiteY17" fmla="*/ 46372 h 359569"/>
              <a:gd name="connsiteX18" fmla="*/ 99006 w 396406"/>
              <a:gd name="connsiteY18" fmla="*/ 80896 h 359569"/>
              <a:gd name="connsiteX19" fmla="*/ 95953 w 396406"/>
              <a:gd name="connsiteY19" fmla="*/ 101038 h 359569"/>
              <a:gd name="connsiteX20" fmla="*/ 96829 w 396406"/>
              <a:gd name="connsiteY20" fmla="*/ 109296 h 359569"/>
              <a:gd name="connsiteX21" fmla="*/ 132516 w 396406"/>
              <a:gd name="connsiteY21" fmla="*/ 149025 h 359569"/>
              <a:gd name="connsiteX22" fmla="*/ 148500 w 396406"/>
              <a:gd name="connsiteY22" fmla="*/ 151393 h 359569"/>
              <a:gd name="connsiteX23" fmla="*/ 184962 w 396406"/>
              <a:gd name="connsiteY23" fmla="*/ 136741 h 359569"/>
              <a:gd name="connsiteX24" fmla="*/ 200171 w 396406"/>
              <a:gd name="connsiteY24" fmla="*/ 109296 h 359569"/>
              <a:gd name="connsiteX25" fmla="*/ 200794 w 396406"/>
              <a:gd name="connsiteY25" fmla="*/ 92326 h 359569"/>
              <a:gd name="connsiteX26" fmla="*/ 184255 w 396406"/>
              <a:gd name="connsiteY26" fmla="*/ 60206 h 359569"/>
              <a:gd name="connsiteX27" fmla="*/ 153648 w 396406"/>
              <a:gd name="connsiteY27" fmla="*/ 46511 h 359569"/>
              <a:gd name="connsiteX28" fmla="*/ 149292 w 396406"/>
              <a:gd name="connsiteY28" fmla="*/ 46187 h 359569"/>
              <a:gd name="connsiteX29" fmla="*/ 144317 w 396406"/>
              <a:gd name="connsiteY29" fmla="*/ 46372 h 359569"/>
              <a:gd name="connsiteX30" fmla="*/ 297000 w 396406"/>
              <a:gd name="connsiteY30" fmla="*/ 82364 h 359569"/>
              <a:gd name="connsiteX31" fmla="*/ 297000 w 396406"/>
              <a:gd name="connsiteY31" fmla="*/ 95428 h 359569"/>
              <a:gd name="connsiteX32" fmla="*/ 315117 w 396406"/>
              <a:gd name="connsiteY32" fmla="*/ 95531 h 359569"/>
              <a:gd name="connsiteX33" fmla="*/ 333234 w 396406"/>
              <a:gd name="connsiteY33" fmla="*/ 95634 h 359569"/>
              <a:gd name="connsiteX34" fmla="*/ 333234 w 396406"/>
              <a:gd name="connsiteY34" fmla="*/ 131868 h 359569"/>
              <a:gd name="connsiteX35" fmla="*/ 333234 w 396406"/>
              <a:gd name="connsiteY35" fmla="*/ 168102 h 359569"/>
              <a:gd name="connsiteX36" fmla="*/ 315117 w 396406"/>
              <a:gd name="connsiteY36" fmla="*/ 168205 h 359569"/>
              <a:gd name="connsiteX37" fmla="*/ 297000 w 396406"/>
              <a:gd name="connsiteY37" fmla="*/ 168308 h 359569"/>
              <a:gd name="connsiteX38" fmla="*/ 297000 w 396406"/>
              <a:gd name="connsiteY38" fmla="*/ 181372 h 359569"/>
              <a:gd name="connsiteX39" fmla="*/ 297000 w 396406"/>
              <a:gd name="connsiteY39" fmla="*/ 194436 h 359569"/>
              <a:gd name="connsiteX40" fmla="*/ 346500 w 396406"/>
              <a:gd name="connsiteY40" fmla="*/ 194436 h 359569"/>
              <a:gd name="connsiteX41" fmla="*/ 396000 w 396406"/>
              <a:gd name="connsiteY41" fmla="*/ 194436 h 359569"/>
              <a:gd name="connsiteX42" fmla="*/ 396000 w 396406"/>
              <a:gd name="connsiteY42" fmla="*/ 181372 h 359569"/>
              <a:gd name="connsiteX43" fmla="*/ 396000 w 396406"/>
              <a:gd name="connsiteY43" fmla="*/ 168308 h 359569"/>
              <a:gd name="connsiteX44" fmla="*/ 377883 w 396406"/>
              <a:gd name="connsiteY44" fmla="*/ 168205 h 359569"/>
              <a:gd name="connsiteX45" fmla="*/ 359766 w 396406"/>
              <a:gd name="connsiteY45" fmla="*/ 168102 h 359569"/>
              <a:gd name="connsiteX46" fmla="*/ 359666 w 396406"/>
              <a:gd name="connsiteY46" fmla="*/ 118701 h 359569"/>
              <a:gd name="connsiteX47" fmla="*/ 359565 w 396406"/>
              <a:gd name="connsiteY47" fmla="*/ 69300 h 359569"/>
              <a:gd name="connsiteX48" fmla="*/ 328283 w 396406"/>
              <a:gd name="connsiteY48" fmla="*/ 69300 h 359569"/>
              <a:gd name="connsiteX49" fmla="*/ 297000 w 396406"/>
              <a:gd name="connsiteY49" fmla="*/ 69300 h 359569"/>
              <a:gd name="connsiteX50" fmla="*/ 297000 w 396406"/>
              <a:gd name="connsiteY50" fmla="*/ 82364 h 359569"/>
              <a:gd name="connsiteX51" fmla="*/ 132660 w 396406"/>
              <a:gd name="connsiteY51" fmla="*/ 209718 h 359569"/>
              <a:gd name="connsiteX52" fmla="*/ 124740 w 396406"/>
              <a:gd name="connsiteY52" fmla="*/ 210293 h 359569"/>
              <a:gd name="connsiteX53" fmla="*/ 32413 w 396406"/>
              <a:gd name="connsiteY53" fmla="*/ 234881 h 359569"/>
              <a:gd name="connsiteX54" fmla="*/ 6237 w 396406"/>
              <a:gd name="connsiteY54" fmla="*/ 251649 h 359569"/>
              <a:gd name="connsiteX55" fmla="*/ 3168 w 396406"/>
              <a:gd name="connsiteY55" fmla="*/ 254291 h 359569"/>
              <a:gd name="connsiteX56" fmla="*/ 3168 w 396406"/>
              <a:gd name="connsiteY56" fmla="*/ 293663 h 359569"/>
              <a:gd name="connsiteX57" fmla="*/ 3168 w 396406"/>
              <a:gd name="connsiteY57" fmla="*/ 333036 h 359569"/>
              <a:gd name="connsiteX58" fmla="*/ 1584 w 396406"/>
              <a:gd name="connsiteY58" fmla="*/ 333036 h 359569"/>
              <a:gd name="connsiteX59" fmla="*/ 0 w 396406"/>
              <a:gd name="connsiteY59" fmla="*/ 333036 h 359569"/>
              <a:gd name="connsiteX60" fmla="*/ 0 w 396406"/>
              <a:gd name="connsiteY60" fmla="*/ 346302 h 359569"/>
              <a:gd name="connsiteX61" fmla="*/ 0 w 396406"/>
              <a:gd name="connsiteY61" fmla="*/ 359569 h 359569"/>
              <a:gd name="connsiteX62" fmla="*/ 198099 w 396406"/>
              <a:gd name="connsiteY62" fmla="*/ 359469 h 359569"/>
              <a:gd name="connsiteX63" fmla="*/ 396198 w 396406"/>
              <a:gd name="connsiteY63" fmla="*/ 359370 h 359569"/>
              <a:gd name="connsiteX64" fmla="*/ 396302 w 396406"/>
              <a:gd name="connsiteY64" fmla="*/ 346104 h 359569"/>
              <a:gd name="connsiteX65" fmla="*/ 396407 w 396406"/>
              <a:gd name="connsiteY65" fmla="*/ 332838 h 359569"/>
              <a:gd name="connsiteX66" fmla="*/ 345119 w 396406"/>
              <a:gd name="connsiteY66" fmla="*/ 332940 h 359569"/>
              <a:gd name="connsiteX67" fmla="*/ 293832 w 396406"/>
              <a:gd name="connsiteY67" fmla="*/ 333041 h 359569"/>
              <a:gd name="connsiteX68" fmla="*/ 293832 w 396406"/>
              <a:gd name="connsiteY68" fmla="*/ 293660 h 359569"/>
              <a:gd name="connsiteX69" fmla="*/ 293832 w 396406"/>
              <a:gd name="connsiteY69" fmla="*/ 254278 h 359569"/>
              <a:gd name="connsiteX70" fmla="*/ 290763 w 396406"/>
              <a:gd name="connsiteY70" fmla="*/ 251670 h 359569"/>
              <a:gd name="connsiteX71" fmla="*/ 221860 w 396406"/>
              <a:gd name="connsiteY71" fmla="*/ 218622 h 359569"/>
              <a:gd name="connsiteX72" fmla="*/ 175032 w 396406"/>
              <a:gd name="connsiteY72" fmla="*/ 210444 h 359569"/>
              <a:gd name="connsiteX73" fmla="*/ 132660 w 396406"/>
              <a:gd name="connsiteY73" fmla="*/ 209718 h 359569"/>
              <a:gd name="connsiteX74" fmla="*/ 128106 w 396406"/>
              <a:gd name="connsiteY74" fmla="*/ 236619 h 359569"/>
              <a:gd name="connsiteX75" fmla="*/ 60042 w 396406"/>
              <a:gd name="connsiteY75" fmla="*/ 251563 h 359569"/>
              <a:gd name="connsiteX76" fmla="*/ 33957 w 396406"/>
              <a:gd name="connsiteY76" fmla="*/ 264333 h 359569"/>
              <a:gd name="connsiteX77" fmla="*/ 29700 w 396406"/>
              <a:gd name="connsiteY77" fmla="*/ 266963 h 359569"/>
              <a:gd name="connsiteX78" fmla="*/ 29700 w 396406"/>
              <a:gd name="connsiteY78" fmla="*/ 300000 h 359569"/>
              <a:gd name="connsiteX79" fmla="*/ 29700 w 396406"/>
              <a:gd name="connsiteY79" fmla="*/ 333036 h 359569"/>
              <a:gd name="connsiteX80" fmla="*/ 148500 w 396406"/>
              <a:gd name="connsiteY80" fmla="*/ 333036 h 359569"/>
              <a:gd name="connsiteX81" fmla="*/ 267300 w 396406"/>
              <a:gd name="connsiteY81" fmla="*/ 333036 h 359569"/>
              <a:gd name="connsiteX82" fmla="*/ 267300 w 396406"/>
              <a:gd name="connsiteY82" fmla="*/ 300000 h 359569"/>
              <a:gd name="connsiteX83" fmla="*/ 267300 w 396406"/>
              <a:gd name="connsiteY83" fmla="*/ 266963 h 359569"/>
              <a:gd name="connsiteX84" fmla="*/ 263043 w 396406"/>
              <a:gd name="connsiteY84" fmla="*/ 264341 h 359569"/>
              <a:gd name="connsiteX85" fmla="*/ 237006 w 396406"/>
              <a:gd name="connsiteY85" fmla="*/ 251587 h 359569"/>
              <a:gd name="connsiteX86" fmla="*/ 168300 w 396406"/>
              <a:gd name="connsiteY86" fmla="*/ 236610 h 359569"/>
              <a:gd name="connsiteX87" fmla="*/ 128106 w 396406"/>
              <a:gd name="connsiteY87" fmla="*/ 236619 h 359569"/>
              <a:gd name="connsiteX88" fmla="*/ 178 w 396406"/>
              <a:gd name="connsiteY88" fmla="*/ 346302 h 359569"/>
              <a:gd name="connsiteX89" fmla="*/ 297 w 396406"/>
              <a:gd name="connsiteY89" fmla="*/ 352910 h 359569"/>
              <a:gd name="connsiteX90" fmla="*/ 296 w 396406"/>
              <a:gd name="connsiteY90" fmla="*/ 339446 h 359569"/>
              <a:gd name="connsiteX91" fmla="*/ 178 w 396406"/>
              <a:gd name="connsiteY91" fmla="*/ 346302 h 35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96406" h="359569">
                <a:moveTo>
                  <a:pt x="333432" y="16434"/>
                </a:moveTo>
                <a:lnTo>
                  <a:pt x="333432" y="32868"/>
                </a:lnTo>
                <a:lnTo>
                  <a:pt x="346500" y="32868"/>
                </a:lnTo>
                <a:lnTo>
                  <a:pt x="359568" y="32868"/>
                </a:lnTo>
                <a:lnTo>
                  <a:pt x="359568" y="16434"/>
                </a:lnTo>
                <a:lnTo>
                  <a:pt x="359568" y="0"/>
                </a:lnTo>
                <a:lnTo>
                  <a:pt x="346500" y="0"/>
                </a:lnTo>
                <a:lnTo>
                  <a:pt x="333432" y="0"/>
                </a:lnTo>
                <a:lnTo>
                  <a:pt x="333432" y="16434"/>
                </a:lnTo>
                <a:moveTo>
                  <a:pt x="137214" y="20417"/>
                </a:moveTo>
                <a:cubicBezTo>
                  <a:pt x="125589" y="22181"/>
                  <a:pt x="114084" y="26606"/>
                  <a:pt x="104483" y="33005"/>
                </a:cubicBezTo>
                <a:cubicBezTo>
                  <a:pt x="84965" y="46015"/>
                  <a:pt x="72130" y="67299"/>
                  <a:pt x="69704" y="90684"/>
                </a:cubicBezTo>
                <a:cubicBezTo>
                  <a:pt x="65515" y="131054"/>
                  <a:pt x="92704" y="168165"/>
                  <a:pt x="132516" y="176421"/>
                </a:cubicBezTo>
                <a:cubicBezTo>
                  <a:pt x="171750" y="184557"/>
                  <a:pt x="211266" y="161680"/>
                  <a:pt x="223732" y="123613"/>
                </a:cubicBezTo>
                <a:cubicBezTo>
                  <a:pt x="233074" y="95084"/>
                  <a:pt x="225587" y="63806"/>
                  <a:pt x="204376" y="42762"/>
                </a:cubicBezTo>
                <a:cubicBezTo>
                  <a:pt x="192126" y="30608"/>
                  <a:pt x="176704" y="22922"/>
                  <a:pt x="159538" y="20415"/>
                </a:cubicBezTo>
                <a:cubicBezTo>
                  <a:pt x="154324" y="19653"/>
                  <a:pt x="142241" y="19655"/>
                  <a:pt x="137214" y="20417"/>
                </a:cubicBezTo>
                <a:moveTo>
                  <a:pt x="144317" y="46372"/>
                </a:moveTo>
                <a:cubicBezTo>
                  <a:pt x="124009" y="47858"/>
                  <a:pt x="105834" y="61706"/>
                  <a:pt x="99006" y="80896"/>
                </a:cubicBezTo>
                <a:cubicBezTo>
                  <a:pt x="96485" y="87980"/>
                  <a:pt x="95623" y="93665"/>
                  <a:pt x="95953" y="101038"/>
                </a:cubicBezTo>
                <a:cubicBezTo>
                  <a:pt x="96083" y="103946"/>
                  <a:pt x="96477" y="107663"/>
                  <a:pt x="96829" y="109296"/>
                </a:cubicBezTo>
                <a:cubicBezTo>
                  <a:pt x="100895" y="128151"/>
                  <a:pt x="114547" y="143348"/>
                  <a:pt x="132516" y="149025"/>
                </a:cubicBezTo>
                <a:cubicBezTo>
                  <a:pt x="138023" y="150765"/>
                  <a:pt x="142266" y="151393"/>
                  <a:pt x="148500" y="151393"/>
                </a:cubicBezTo>
                <a:cubicBezTo>
                  <a:pt x="162612" y="151393"/>
                  <a:pt x="174948" y="146436"/>
                  <a:pt x="184962" y="136741"/>
                </a:cubicBezTo>
                <a:cubicBezTo>
                  <a:pt x="192723" y="129228"/>
                  <a:pt x="197880" y="119922"/>
                  <a:pt x="200171" y="109296"/>
                </a:cubicBezTo>
                <a:cubicBezTo>
                  <a:pt x="201078" y="105087"/>
                  <a:pt x="201394" y="96519"/>
                  <a:pt x="200794" y="92326"/>
                </a:cubicBezTo>
                <a:cubicBezTo>
                  <a:pt x="198957" y="79478"/>
                  <a:pt x="193379" y="68643"/>
                  <a:pt x="184255" y="60206"/>
                </a:cubicBezTo>
                <a:cubicBezTo>
                  <a:pt x="175823" y="52410"/>
                  <a:pt x="164155" y="47189"/>
                  <a:pt x="153648" y="46511"/>
                </a:cubicBezTo>
                <a:cubicBezTo>
                  <a:pt x="151797" y="46392"/>
                  <a:pt x="149836" y="46246"/>
                  <a:pt x="149292" y="46187"/>
                </a:cubicBezTo>
                <a:cubicBezTo>
                  <a:pt x="148748" y="46128"/>
                  <a:pt x="146508" y="46211"/>
                  <a:pt x="144317" y="46372"/>
                </a:cubicBezTo>
                <a:moveTo>
                  <a:pt x="297000" y="82364"/>
                </a:moveTo>
                <a:lnTo>
                  <a:pt x="297000" y="95428"/>
                </a:lnTo>
                <a:lnTo>
                  <a:pt x="315117" y="95531"/>
                </a:lnTo>
                <a:lnTo>
                  <a:pt x="333234" y="95634"/>
                </a:lnTo>
                <a:lnTo>
                  <a:pt x="333234" y="131868"/>
                </a:lnTo>
                <a:lnTo>
                  <a:pt x="333234" y="168102"/>
                </a:lnTo>
                <a:lnTo>
                  <a:pt x="315117" y="168205"/>
                </a:lnTo>
                <a:lnTo>
                  <a:pt x="297000" y="168308"/>
                </a:lnTo>
                <a:lnTo>
                  <a:pt x="297000" y="181372"/>
                </a:lnTo>
                <a:lnTo>
                  <a:pt x="297000" y="194436"/>
                </a:lnTo>
                <a:lnTo>
                  <a:pt x="346500" y="194436"/>
                </a:lnTo>
                <a:lnTo>
                  <a:pt x="396000" y="194436"/>
                </a:lnTo>
                <a:lnTo>
                  <a:pt x="396000" y="181372"/>
                </a:lnTo>
                <a:lnTo>
                  <a:pt x="396000" y="168308"/>
                </a:lnTo>
                <a:lnTo>
                  <a:pt x="377883" y="168205"/>
                </a:lnTo>
                <a:lnTo>
                  <a:pt x="359766" y="168102"/>
                </a:lnTo>
                <a:lnTo>
                  <a:pt x="359666" y="118701"/>
                </a:lnTo>
                <a:lnTo>
                  <a:pt x="359565" y="69300"/>
                </a:lnTo>
                <a:lnTo>
                  <a:pt x="328283" y="69300"/>
                </a:lnTo>
                <a:lnTo>
                  <a:pt x="297000" y="69300"/>
                </a:lnTo>
                <a:lnTo>
                  <a:pt x="297000" y="82364"/>
                </a:lnTo>
                <a:moveTo>
                  <a:pt x="132660" y="209718"/>
                </a:moveTo>
                <a:cubicBezTo>
                  <a:pt x="131680" y="209797"/>
                  <a:pt x="128116" y="210056"/>
                  <a:pt x="124740" y="210293"/>
                </a:cubicBezTo>
                <a:cubicBezTo>
                  <a:pt x="91835" y="212602"/>
                  <a:pt x="59365" y="221249"/>
                  <a:pt x="32413" y="234881"/>
                </a:cubicBezTo>
                <a:cubicBezTo>
                  <a:pt x="22428" y="239931"/>
                  <a:pt x="12348" y="246389"/>
                  <a:pt x="6237" y="251649"/>
                </a:cubicBezTo>
                <a:lnTo>
                  <a:pt x="3168" y="254291"/>
                </a:lnTo>
                <a:lnTo>
                  <a:pt x="3168" y="293663"/>
                </a:lnTo>
                <a:lnTo>
                  <a:pt x="3168" y="333036"/>
                </a:lnTo>
                <a:lnTo>
                  <a:pt x="1584" y="333036"/>
                </a:lnTo>
                <a:lnTo>
                  <a:pt x="0" y="333036"/>
                </a:lnTo>
                <a:lnTo>
                  <a:pt x="0" y="346302"/>
                </a:lnTo>
                <a:lnTo>
                  <a:pt x="0" y="359569"/>
                </a:lnTo>
                <a:lnTo>
                  <a:pt x="198099" y="359469"/>
                </a:lnTo>
                <a:lnTo>
                  <a:pt x="396198" y="359370"/>
                </a:lnTo>
                <a:lnTo>
                  <a:pt x="396302" y="346104"/>
                </a:lnTo>
                <a:lnTo>
                  <a:pt x="396407" y="332838"/>
                </a:lnTo>
                <a:lnTo>
                  <a:pt x="345119" y="332940"/>
                </a:lnTo>
                <a:lnTo>
                  <a:pt x="293832" y="333041"/>
                </a:lnTo>
                <a:lnTo>
                  <a:pt x="293832" y="293660"/>
                </a:lnTo>
                <a:lnTo>
                  <a:pt x="293832" y="254278"/>
                </a:lnTo>
                <a:lnTo>
                  <a:pt x="290763" y="251670"/>
                </a:lnTo>
                <a:cubicBezTo>
                  <a:pt x="275454" y="238665"/>
                  <a:pt x="248840" y="225901"/>
                  <a:pt x="221860" y="218622"/>
                </a:cubicBezTo>
                <a:cubicBezTo>
                  <a:pt x="207194" y="214666"/>
                  <a:pt x="192526" y="212104"/>
                  <a:pt x="175032" y="210444"/>
                </a:cubicBezTo>
                <a:cubicBezTo>
                  <a:pt x="168935" y="209865"/>
                  <a:pt x="137489" y="209326"/>
                  <a:pt x="132660" y="209718"/>
                </a:cubicBezTo>
                <a:moveTo>
                  <a:pt x="128106" y="236619"/>
                </a:moveTo>
                <a:cubicBezTo>
                  <a:pt x="103146" y="238458"/>
                  <a:pt x="81194" y="243279"/>
                  <a:pt x="60042" y="251563"/>
                </a:cubicBezTo>
                <a:cubicBezTo>
                  <a:pt x="51902" y="254752"/>
                  <a:pt x="40143" y="260507"/>
                  <a:pt x="33957" y="264333"/>
                </a:cubicBezTo>
                <a:lnTo>
                  <a:pt x="29700" y="266963"/>
                </a:lnTo>
                <a:lnTo>
                  <a:pt x="29700" y="300000"/>
                </a:lnTo>
                <a:lnTo>
                  <a:pt x="29700" y="333036"/>
                </a:lnTo>
                <a:lnTo>
                  <a:pt x="148500" y="333036"/>
                </a:lnTo>
                <a:lnTo>
                  <a:pt x="267300" y="333036"/>
                </a:lnTo>
                <a:lnTo>
                  <a:pt x="267300" y="300000"/>
                </a:lnTo>
                <a:lnTo>
                  <a:pt x="267300" y="266963"/>
                </a:lnTo>
                <a:lnTo>
                  <a:pt x="263043" y="264341"/>
                </a:lnTo>
                <a:cubicBezTo>
                  <a:pt x="256716" y="260443"/>
                  <a:pt x="245074" y="254740"/>
                  <a:pt x="237006" y="251587"/>
                </a:cubicBezTo>
                <a:cubicBezTo>
                  <a:pt x="215441" y="243159"/>
                  <a:pt x="193792" y="238441"/>
                  <a:pt x="168300" y="236610"/>
                </a:cubicBezTo>
                <a:cubicBezTo>
                  <a:pt x="158512" y="235908"/>
                  <a:pt x="137702" y="235912"/>
                  <a:pt x="128106" y="236619"/>
                </a:cubicBezTo>
                <a:moveTo>
                  <a:pt x="178" y="346302"/>
                </a:moveTo>
                <a:cubicBezTo>
                  <a:pt x="178" y="353707"/>
                  <a:pt x="231" y="356681"/>
                  <a:pt x="297" y="352910"/>
                </a:cubicBezTo>
                <a:cubicBezTo>
                  <a:pt x="362" y="349139"/>
                  <a:pt x="362" y="343080"/>
                  <a:pt x="296" y="339446"/>
                </a:cubicBezTo>
                <a:cubicBezTo>
                  <a:pt x="231" y="335812"/>
                  <a:pt x="178" y="338897"/>
                  <a:pt x="178" y="346302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55" name="Grafik 61">
            <a:extLst>
              <a:ext uri="{FF2B5EF4-FFF2-40B4-BE49-F238E27FC236}">
                <a16:creationId xmlns:a16="http://schemas.microsoft.com/office/drawing/2014/main" id="{D94A1321-B53D-42F3-2BC8-B5A39965361C}"/>
              </a:ext>
            </a:extLst>
          </p:cNvPr>
          <p:cNvGrpSpPr/>
          <p:nvPr/>
        </p:nvGrpSpPr>
        <p:grpSpPr>
          <a:xfrm>
            <a:off x="8653396" y="5461566"/>
            <a:ext cx="330000" cy="330000"/>
            <a:chOff x="5074007" y="2666959"/>
            <a:chExt cx="330000" cy="330000"/>
          </a:xfrm>
          <a:noFill/>
        </p:grpSpPr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B931175F-75A2-5A60-2AC2-E2DEFCF42D6F}"/>
                </a:ext>
              </a:extLst>
            </p:cNvPr>
            <p:cNvSpPr/>
            <p:nvPr/>
          </p:nvSpPr>
          <p:spPr>
            <a:xfrm>
              <a:off x="5074007" y="2666959"/>
              <a:ext cx="330000" cy="330000"/>
            </a:xfrm>
            <a:custGeom>
              <a:avLst/>
              <a:gdLst>
                <a:gd name="connsiteX0" fmla="*/ 0 w 330000"/>
                <a:gd name="connsiteY0" fmla="*/ 0 h 330000"/>
                <a:gd name="connsiteX1" fmla="*/ 330000 w 330000"/>
                <a:gd name="connsiteY1" fmla="*/ 0 h 330000"/>
                <a:gd name="connsiteX2" fmla="*/ 330000 w 330000"/>
                <a:gd name="connsiteY2" fmla="*/ 330000 h 330000"/>
                <a:gd name="connsiteX3" fmla="*/ 0 w 330000"/>
                <a:gd name="connsiteY3" fmla="*/ 330000 h 33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000" h="330000">
                  <a:moveTo>
                    <a:pt x="0" y="0"/>
                  </a:moveTo>
                  <a:lnTo>
                    <a:pt x="330000" y="0"/>
                  </a:lnTo>
                  <a:lnTo>
                    <a:pt x="330000" y="330000"/>
                  </a:lnTo>
                  <a:lnTo>
                    <a:pt x="0" y="33000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AACB55E3-A343-78FE-B226-984D49698F85}"/>
                </a:ext>
              </a:extLst>
            </p:cNvPr>
            <p:cNvSpPr/>
            <p:nvPr/>
          </p:nvSpPr>
          <p:spPr>
            <a:xfrm>
              <a:off x="5164757" y="2757709"/>
              <a:ext cx="148500" cy="148500"/>
            </a:xfrm>
            <a:custGeom>
              <a:avLst/>
              <a:gdLst>
                <a:gd name="connsiteX0" fmla="*/ 0 w 148500"/>
                <a:gd name="connsiteY0" fmla="*/ 74250 h 148500"/>
                <a:gd name="connsiteX1" fmla="*/ 74250 w 148500"/>
                <a:gd name="connsiteY1" fmla="*/ 148500 h 148500"/>
                <a:gd name="connsiteX2" fmla="*/ 148500 w 148500"/>
                <a:gd name="connsiteY2" fmla="*/ 74250 h 148500"/>
                <a:gd name="connsiteX3" fmla="*/ 74250 w 148500"/>
                <a:gd name="connsiteY3" fmla="*/ 0 h 148500"/>
                <a:gd name="connsiteX4" fmla="*/ 0 w 148500"/>
                <a:gd name="connsiteY4" fmla="*/ 74250 h 14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500" h="148500">
                  <a:moveTo>
                    <a:pt x="0" y="74250"/>
                  </a:moveTo>
                  <a:cubicBezTo>
                    <a:pt x="0" y="115257"/>
                    <a:pt x="33243" y="148500"/>
                    <a:pt x="74250" y="148500"/>
                  </a:cubicBezTo>
                  <a:cubicBezTo>
                    <a:pt x="115257" y="148500"/>
                    <a:pt x="148500" y="115257"/>
                    <a:pt x="148500" y="74250"/>
                  </a:cubicBezTo>
                  <a:cubicBezTo>
                    <a:pt x="148500" y="33243"/>
                    <a:pt x="115257" y="0"/>
                    <a:pt x="74250" y="0"/>
                  </a:cubicBezTo>
                  <a:cubicBezTo>
                    <a:pt x="33243" y="0"/>
                    <a:pt x="0" y="33243"/>
                    <a:pt x="0" y="7425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AFD63DF-4208-0ACC-09C0-62DCC0351C70}"/>
                </a:ext>
              </a:extLst>
            </p:cNvPr>
            <p:cNvSpPr/>
            <p:nvPr/>
          </p:nvSpPr>
          <p:spPr>
            <a:xfrm>
              <a:off x="5329757" y="2724709"/>
              <a:ext cx="8250" cy="8250"/>
            </a:xfrm>
            <a:custGeom>
              <a:avLst/>
              <a:gdLst>
                <a:gd name="connsiteX0" fmla="*/ 0 w 8250"/>
                <a:gd name="connsiteY0" fmla="*/ 0 h 8250"/>
                <a:gd name="connsiteX1" fmla="*/ 8250 w 8250"/>
                <a:gd name="connsiteY1" fmla="*/ 0 h 8250"/>
                <a:gd name="connsiteX2" fmla="*/ 8250 w 8250"/>
                <a:gd name="connsiteY2" fmla="*/ 8250 h 8250"/>
                <a:gd name="connsiteX3" fmla="*/ 0 w 8250"/>
                <a:gd name="connsiteY3" fmla="*/ 8250 h 8250"/>
                <a:gd name="connsiteX4" fmla="*/ 0 w 8250"/>
                <a:gd name="connsiteY4" fmla="*/ 0 h 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0" h="8250">
                  <a:moveTo>
                    <a:pt x="0" y="0"/>
                  </a:moveTo>
                  <a:lnTo>
                    <a:pt x="8250" y="0"/>
                  </a:lnTo>
                  <a:lnTo>
                    <a:pt x="8250" y="8250"/>
                  </a:lnTo>
                  <a:lnTo>
                    <a:pt x="0" y="82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9" name="Grafik 63">
            <a:extLst>
              <a:ext uri="{FF2B5EF4-FFF2-40B4-BE49-F238E27FC236}">
                <a16:creationId xmlns:a16="http://schemas.microsoft.com/office/drawing/2014/main" id="{2226AAE0-A6C1-D11F-E025-A8534DFB4921}"/>
              </a:ext>
            </a:extLst>
          </p:cNvPr>
          <p:cNvSpPr/>
          <p:nvPr/>
        </p:nvSpPr>
        <p:spPr>
          <a:xfrm>
            <a:off x="5794691" y="4659438"/>
            <a:ext cx="369864" cy="369864"/>
          </a:xfrm>
          <a:custGeom>
            <a:avLst/>
            <a:gdLst>
              <a:gd name="connsiteX0" fmla="*/ 216711 w 369864"/>
              <a:gd name="connsiteY0" fmla="*/ 68211 h 369864"/>
              <a:gd name="connsiteX1" fmla="*/ 148500 w 369864"/>
              <a:gd name="connsiteY1" fmla="*/ 136423 h 369864"/>
              <a:gd name="connsiteX2" fmla="*/ 148500 w 369864"/>
              <a:gd name="connsiteY2" fmla="*/ 178893 h 369864"/>
              <a:gd name="connsiteX3" fmla="*/ 148500 w 369864"/>
              <a:gd name="connsiteY3" fmla="*/ 221364 h 369864"/>
              <a:gd name="connsiteX4" fmla="*/ 190971 w 369864"/>
              <a:gd name="connsiteY4" fmla="*/ 221364 h 369864"/>
              <a:gd name="connsiteX5" fmla="*/ 233441 w 369864"/>
              <a:gd name="connsiteY5" fmla="*/ 221364 h 369864"/>
              <a:gd name="connsiteX6" fmla="*/ 301653 w 369864"/>
              <a:gd name="connsiteY6" fmla="*/ 153153 h 369864"/>
              <a:gd name="connsiteX7" fmla="*/ 369864 w 369864"/>
              <a:gd name="connsiteY7" fmla="*/ 84546 h 369864"/>
              <a:gd name="connsiteX8" fmla="*/ 285317 w 369864"/>
              <a:gd name="connsiteY8" fmla="*/ 0 h 369864"/>
              <a:gd name="connsiteX9" fmla="*/ 216711 w 369864"/>
              <a:gd name="connsiteY9" fmla="*/ 68211 h 369864"/>
              <a:gd name="connsiteX10" fmla="*/ 230174 w 369864"/>
              <a:gd name="connsiteY10" fmla="*/ 92368 h 369864"/>
              <a:gd name="connsiteX11" fmla="*/ 175032 w 369864"/>
              <a:gd name="connsiteY11" fmla="*/ 147511 h 369864"/>
              <a:gd name="connsiteX12" fmla="*/ 175032 w 369864"/>
              <a:gd name="connsiteY12" fmla="*/ 171171 h 369864"/>
              <a:gd name="connsiteX13" fmla="*/ 175032 w 369864"/>
              <a:gd name="connsiteY13" fmla="*/ 194832 h 369864"/>
              <a:gd name="connsiteX14" fmla="*/ 198693 w 369864"/>
              <a:gd name="connsiteY14" fmla="*/ 194832 h 369864"/>
              <a:gd name="connsiteX15" fmla="*/ 222355 w 369864"/>
              <a:gd name="connsiteY15" fmla="*/ 194832 h 369864"/>
              <a:gd name="connsiteX16" fmla="*/ 277498 w 369864"/>
              <a:gd name="connsiteY16" fmla="*/ 139688 h 369864"/>
              <a:gd name="connsiteX17" fmla="*/ 332641 w 369864"/>
              <a:gd name="connsiteY17" fmla="*/ 84544 h 369864"/>
              <a:gd name="connsiteX18" fmla="*/ 308979 w 369864"/>
              <a:gd name="connsiteY18" fmla="*/ 60885 h 369864"/>
              <a:gd name="connsiteX19" fmla="*/ 285317 w 369864"/>
              <a:gd name="connsiteY19" fmla="*/ 37225 h 369864"/>
              <a:gd name="connsiteX20" fmla="*/ 230174 w 369864"/>
              <a:gd name="connsiteY20" fmla="*/ 92368 h 369864"/>
              <a:gd name="connsiteX21" fmla="*/ 0 w 369864"/>
              <a:gd name="connsiteY21" fmla="*/ 208098 h 369864"/>
              <a:gd name="connsiteX22" fmla="*/ 0 w 369864"/>
              <a:gd name="connsiteY22" fmla="*/ 369864 h 369864"/>
              <a:gd name="connsiteX23" fmla="*/ 161766 w 369864"/>
              <a:gd name="connsiteY23" fmla="*/ 369864 h 369864"/>
              <a:gd name="connsiteX24" fmla="*/ 323532 w 369864"/>
              <a:gd name="connsiteY24" fmla="*/ 369864 h 369864"/>
              <a:gd name="connsiteX25" fmla="*/ 323532 w 369864"/>
              <a:gd name="connsiteY25" fmla="*/ 289080 h 369864"/>
              <a:gd name="connsiteX26" fmla="*/ 323532 w 369864"/>
              <a:gd name="connsiteY26" fmla="*/ 208296 h 369864"/>
              <a:gd name="connsiteX27" fmla="*/ 310266 w 369864"/>
              <a:gd name="connsiteY27" fmla="*/ 208296 h 369864"/>
              <a:gd name="connsiteX28" fmla="*/ 297000 w 369864"/>
              <a:gd name="connsiteY28" fmla="*/ 208296 h 369864"/>
              <a:gd name="connsiteX29" fmla="*/ 297000 w 369864"/>
              <a:gd name="connsiteY29" fmla="*/ 275814 h 369864"/>
              <a:gd name="connsiteX30" fmla="*/ 297000 w 369864"/>
              <a:gd name="connsiteY30" fmla="*/ 343332 h 369864"/>
              <a:gd name="connsiteX31" fmla="*/ 161766 w 369864"/>
              <a:gd name="connsiteY31" fmla="*/ 343332 h 369864"/>
              <a:gd name="connsiteX32" fmla="*/ 26532 w 369864"/>
              <a:gd name="connsiteY32" fmla="*/ 343332 h 369864"/>
              <a:gd name="connsiteX33" fmla="*/ 26532 w 369864"/>
              <a:gd name="connsiteY33" fmla="*/ 208098 h 369864"/>
              <a:gd name="connsiteX34" fmla="*/ 26532 w 369864"/>
              <a:gd name="connsiteY34" fmla="*/ 72864 h 369864"/>
              <a:gd name="connsiteX35" fmla="*/ 94050 w 369864"/>
              <a:gd name="connsiteY35" fmla="*/ 72864 h 369864"/>
              <a:gd name="connsiteX36" fmla="*/ 161568 w 369864"/>
              <a:gd name="connsiteY36" fmla="*/ 72864 h 369864"/>
              <a:gd name="connsiteX37" fmla="*/ 161568 w 369864"/>
              <a:gd name="connsiteY37" fmla="*/ 59598 h 369864"/>
              <a:gd name="connsiteX38" fmla="*/ 161568 w 369864"/>
              <a:gd name="connsiteY38" fmla="*/ 46332 h 369864"/>
              <a:gd name="connsiteX39" fmla="*/ 80784 w 369864"/>
              <a:gd name="connsiteY39" fmla="*/ 46332 h 369864"/>
              <a:gd name="connsiteX40" fmla="*/ 0 w 369864"/>
              <a:gd name="connsiteY40" fmla="*/ 46332 h 369864"/>
              <a:gd name="connsiteX41" fmla="*/ 0 w 369864"/>
              <a:gd name="connsiteY41" fmla="*/ 208098 h 36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69864" h="369864">
                <a:moveTo>
                  <a:pt x="216711" y="68211"/>
                </a:moveTo>
                <a:lnTo>
                  <a:pt x="148500" y="136423"/>
                </a:lnTo>
                <a:lnTo>
                  <a:pt x="148500" y="178893"/>
                </a:lnTo>
                <a:lnTo>
                  <a:pt x="148500" y="221364"/>
                </a:lnTo>
                <a:lnTo>
                  <a:pt x="190971" y="221364"/>
                </a:lnTo>
                <a:lnTo>
                  <a:pt x="233441" y="221364"/>
                </a:lnTo>
                <a:lnTo>
                  <a:pt x="301653" y="153153"/>
                </a:lnTo>
                <a:cubicBezTo>
                  <a:pt x="339169" y="115638"/>
                  <a:pt x="369864" y="84764"/>
                  <a:pt x="369864" y="84546"/>
                </a:cubicBezTo>
                <a:cubicBezTo>
                  <a:pt x="369864" y="84027"/>
                  <a:pt x="285835" y="0"/>
                  <a:pt x="285317" y="0"/>
                </a:cubicBezTo>
                <a:cubicBezTo>
                  <a:pt x="285099" y="0"/>
                  <a:pt x="254227" y="30695"/>
                  <a:pt x="216711" y="68211"/>
                </a:cubicBezTo>
                <a:moveTo>
                  <a:pt x="230174" y="92368"/>
                </a:moveTo>
                <a:lnTo>
                  <a:pt x="175032" y="147511"/>
                </a:lnTo>
                <a:lnTo>
                  <a:pt x="175032" y="171171"/>
                </a:lnTo>
                <a:lnTo>
                  <a:pt x="175032" y="194832"/>
                </a:lnTo>
                <a:lnTo>
                  <a:pt x="198693" y="194832"/>
                </a:lnTo>
                <a:lnTo>
                  <a:pt x="222355" y="194832"/>
                </a:lnTo>
                <a:lnTo>
                  <a:pt x="277498" y="139688"/>
                </a:lnTo>
                <a:lnTo>
                  <a:pt x="332641" y="84544"/>
                </a:lnTo>
                <a:lnTo>
                  <a:pt x="308979" y="60885"/>
                </a:lnTo>
                <a:lnTo>
                  <a:pt x="285317" y="37225"/>
                </a:lnTo>
                <a:lnTo>
                  <a:pt x="230174" y="92368"/>
                </a:lnTo>
                <a:moveTo>
                  <a:pt x="0" y="208098"/>
                </a:moveTo>
                <a:lnTo>
                  <a:pt x="0" y="369864"/>
                </a:lnTo>
                <a:lnTo>
                  <a:pt x="161766" y="369864"/>
                </a:lnTo>
                <a:lnTo>
                  <a:pt x="323532" y="369864"/>
                </a:lnTo>
                <a:lnTo>
                  <a:pt x="323532" y="289080"/>
                </a:lnTo>
                <a:lnTo>
                  <a:pt x="323532" y="208296"/>
                </a:lnTo>
                <a:lnTo>
                  <a:pt x="310266" y="208296"/>
                </a:lnTo>
                <a:lnTo>
                  <a:pt x="297000" y="208296"/>
                </a:lnTo>
                <a:lnTo>
                  <a:pt x="297000" y="275814"/>
                </a:lnTo>
                <a:lnTo>
                  <a:pt x="297000" y="343332"/>
                </a:lnTo>
                <a:lnTo>
                  <a:pt x="161766" y="343332"/>
                </a:lnTo>
                <a:lnTo>
                  <a:pt x="26532" y="343332"/>
                </a:lnTo>
                <a:lnTo>
                  <a:pt x="26532" y="208098"/>
                </a:lnTo>
                <a:lnTo>
                  <a:pt x="26532" y="72864"/>
                </a:lnTo>
                <a:lnTo>
                  <a:pt x="94050" y="72864"/>
                </a:lnTo>
                <a:lnTo>
                  <a:pt x="161568" y="72864"/>
                </a:lnTo>
                <a:lnTo>
                  <a:pt x="161568" y="59598"/>
                </a:lnTo>
                <a:lnTo>
                  <a:pt x="161568" y="46332"/>
                </a:lnTo>
                <a:lnTo>
                  <a:pt x="80784" y="46332"/>
                </a:lnTo>
                <a:lnTo>
                  <a:pt x="0" y="46332"/>
                </a:lnTo>
                <a:lnTo>
                  <a:pt x="0" y="20809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" name="Grafik 65">
            <a:extLst>
              <a:ext uri="{FF2B5EF4-FFF2-40B4-BE49-F238E27FC236}">
                <a16:creationId xmlns:a16="http://schemas.microsoft.com/office/drawing/2014/main" id="{D5CE17E6-1170-D596-10CF-D9870E8DB8D3}"/>
              </a:ext>
            </a:extLst>
          </p:cNvPr>
          <p:cNvSpPr/>
          <p:nvPr/>
        </p:nvSpPr>
        <p:spPr>
          <a:xfrm>
            <a:off x="6441492" y="4680858"/>
            <a:ext cx="356400" cy="359568"/>
          </a:xfrm>
          <a:custGeom>
            <a:avLst/>
            <a:gdLst>
              <a:gd name="connsiteX0" fmla="*/ 66132 w 356400"/>
              <a:gd name="connsiteY0" fmla="*/ 18018 h 359568"/>
              <a:gd name="connsiteX1" fmla="*/ 66132 w 356400"/>
              <a:gd name="connsiteY1" fmla="*/ 36036 h 359568"/>
              <a:gd name="connsiteX2" fmla="*/ 33066 w 356400"/>
              <a:gd name="connsiteY2" fmla="*/ 36036 h 359568"/>
              <a:gd name="connsiteX3" fmla="*/ 0 w 356400"/>
              <a:gd name="connsiteY3" fmla="*/ 36036 h 359568"/>
              <a:gd name="connsiteX4" fmla="*/ 0 w 356400"/>
              <a:gd name="connsiteY4" fmla="*/ 197802 h 359568"/>
              <a:gd name="connsiteX5" fmla="*/ 0 w 356400"/>
              <a:gd name="connsiteY5" fmla="*/ 359568 h 359568"/>
              <a:gd name="connsiteX6" fmla="*/ 178200 w 356400"/>
              <a:gd name="connsiteY6" fmla="*/ 359568 h 359568"/>
              <a:gd name="connsiteX7" fmla="*/ 356400 w 356400"/>
              <a:gd name="connsiteY7" fmla="*/ 359568 h 359568"/>
              <a:gd name="connsiteX8" fmla="*/ 356400 w 356400"/>
              <a:gd name="connsiteY8" fmla="*/ 197802 h 359568"/>
              <a:gd name="connsiteX9" fmla="*/ 356400 w 356400"/>
              <a:gd name="connsiteY9" fmla="*/ 36036 h 359568"/>
              <a:gd name="connsiteX10" fmla="*/ 323334 w 356400"/>
              <a:gd name="connsiteY10" fmla="*/ 36036 h 359568"/>
              <a:gd name="connsiteX11" fmla="*/ 290268 w 356400"/>
              <a:gd name="connsiteY11" fmla="*/ 36036 h 359568"/>
              <a:gd name="connsiteX12" fmla="*/ 290268 w 356400"/>
              <a:gd name="connsiteY12" fmla="*/ 18018 h 359568"/>
              <a:gd name="connsiteX13" fmla="*/ 290268 w 356400"/>
              <a:gd name="connsiteY13" fmla="*/ 0 h 359568"/>
              <a:gd name="connsiteX14" fmla="*/ 277200 w 356400"/>
              <a:gd name="connsiteY14" fmla="*/ 0 h 359568"/>
              <a:gd name="connsiteX15" fmla="*/ 264132 w 356400"/>
              <a:gd name="connsiteY15" fmla="*/ 0 h 359568"/>
              <a:gd name="connsiteX16" fmla="*/ 264132 w 356400"/>
              <a:gd name="connsiteY16" fmla="*/ 18018 h 359568"/>
              <a:gd name="connsiteX17" fmla="*/ 264132 w 356400"/>
              <a:gd name="connsiteY17" fmla="*/ 36036 h 359568"/>
              <a:gd name="connsiteX18" fmla="*/ 178200 w 356400"/>
              <a:gd name="connsiteY18" fmla="*/ 36036 h 359568"/>
              <a:gd name="connsiteX19" fmla="*/ 92268 w 356400"/>
              <a:gd name="connsiteY19" fmla="*/ 36036 h 359568"/>
              <a:gd name="connsiteX20" fmla="*/ 92268 w 356400"/>
              <a:gd name="connsiteY20" fmla="*/ 18018 h 359568"/>
              <a:gd name="connsiteX21" fmla="*/ 92268 w 356400"/>
              <a:gd name="connsiteY21" fmla="*/ 0 h 359568"/>
              <a:gd name="connsiteX22" fmla="*/ 79200 w 356400"/>
              <a:gd name="connsiteY22" fmla="*/ 0 h 359568"/>
              <a:gd name="connsiteX23" fmla="*/ 66132 w 356400"/>
              <a:gd name="connsiteY23" fmla="*/ 0 h 359568"/>
              <a:gd name="connsiteX24" fmla="*/ 66132 w 356400"/>
              <a:gd name="connsiteY24" fmla="*/ 18018 h 359568"/>
              <a:gd name="connsiteX25" fmla="*/ 26532 w 356400"/>
              <a:gd name="connsiteY25" fmla="*/ 82368 h 359568"/>
              <a:gd name="connsiteX26" fmla="*/ 26532 w 356400"/>
              <a:gd name="connsiteY26" fmla="*/ 102168 h 359568"/>
              <a:gd name="connsiteX27" fmla="*/ 178200 w 356400"/>
              <a:gd name="connsiteY27" fmla="*/ 102168 h 359568"/>
              <a:gd name="connsiteX28" fmla="*/ 329868 w 356400"/>
              <a:gd name="connsiteY28" fmla="*/ 102168 h 359568"/>
              <a:gd name="connsiteX29" fmla="*/ 329868 w 356400"/>
              <a:gd name="connsiteY29" fmla="*/ 82368 h 359568"/>
              <a:gd name="connsiteX30" fmla="*/ 329868 w 356400"/>
              <a:gd name="connsiteY30" fmla="*/ 62568 h 359568"/>
              <a:gd name="connsiteX31" fmla="*/ 178200 w 356400"/>
              <a:gd name="connsiteY31" fmla="*/ 62568 h 359568"/>
              <a:gd name="connsiteX32" fmla="*/ 26532 w 356400"/>
              <a:gd name="connsiteY32" fmla="*/ 62568 h 359568"/>
              <a:gd name="connsiteX33" fmla="*/ 26532 w 356400"/>
              <a:gd name="connsiteY33" fmla="*/ 82368 h 359568"/>
              <a:gd name="connsiteX34" fmla="*/ 26532 w 356400"/>
              <a:gd name="connsiteY34" fmla="*/ 230868 h 359568"/>
              <a:gd name="connsiteX35" fmla="*/ 26532 w 356400"/>
              <a:gd name="connsiteY35" fmla="*/ 333036 h 359568"/>
              <a:gd name="connsiteX36" fmla="*/ 178200 w 356400"/>
              <a:gd name="connsiteY36" fmla="*/ 333036 h 359568"/>
              <a:gd name="connsiteX37" fmla="*/ 329868 w 356400"/>
              <a:gd name="connsiteY37" fmla="*/ 333036 h 359568"/>
              <a:gd name="connsiteX38" fmla="*/ 329868 w 356400"/>
              <a:gd name="connsiteY38" fmla="*/ 230868 h 359568"/>
              <a:gd name="connsiteX39" fmla="*/ 329868 w 356400"/>
              <a:gd name="connsiteY39" fmla="*/ 128700 h 359568"/>
              <a:gd name="connsiteX40" fmla="*/ 178200 w 356400"/>
              <a:gd name="connsiteY40" fmla="*/ 128700 h 359568"/>
              <a:gd name="connsiteX41" fmla="*/ 26532 w 356400"/>
              <a:gd name="connsiteY41" fmla="*/ 128700 h 359568"/>
              <a:gd name="connsiteX42" fmla="*/ 26532 w 356400"/>
              <a:gd name="connsiteY42" fmla="*/ 230868 h 359568"/>
              <a:gd name="connsiteX43" fmla="*/ 62568 w 356400"/>
              <a:gd name="connsiteY43" fmla="*/ 197802 h 359568"/>
              <a:gd name="connsiteX44" fmla="*/ 62568 w 356400"/>
              <a:gd name="connsiteY44" fmla="*/ 211068 h 359568"/>
              <a:gd name="connsiteX45" fmla="*/ 87318 w 356400"/>
              <a:gd name="connsiteY45" fmla="*/ 211068 h 359568"/>
              <a:gd name="connsiteX46" fmla="*/ 112068 w 356400"/>
              <a:gd name="connsiteY46" fmla="*/ 211068 h 359568"/>
              <a:gd name="connsiteX47" fmla="*/ 112068 w 356400"/>
              <a:gd name="connsiteY47" fmla="*/ 197802 h 359568"/>
              <a:gd name="connsiteX48" fmla="*/ 112068 w 356400"/>
              <a:gd name="connsiteY48" fmla="*/ 184536 h 359568"/>
              <a:gd name="connsiteX49" fmla="*/ 87318 w 356400"/>
              <a:gd name="connsiteY49" fmla="*/ 184536 h 359568"/>
              <a:gd name="connsiteX50" fmla="*/ 62568 w 356400"/>
              <a:gd name="connsiteY50" fmla="*/ 184536 h 359568"/>
              <a:gd name="connsiteX51" fmla="*/ 62568 w 356400"/>
              <a:gd name="connsiteY51" fmla="*/ 197802 h 359568"/>
              <a:gd name="connsiteX52" fmla="*/ 153252 w 356400"/>
              <a:gd name="connsiteY52" fmla="*/ 197802 h 359568"/>
              <a:gd name="connsiteX53" fmla="*/ 153252 w 356400"/>
              <a:gd name="connsiteY53" fmla="*/ 211068 h 359568"/>
              <a:gd name="connsiteX54" fmla="*/ 178200 w 356400"/>
              <a:gd name="connsiteY54" fmla="*/ 211068 h 359568"/>
              <a:gd name="connsiteX55" fmla="*/ 203148 w 356400"/>
              <a:gd name="connsiteY55" fmla="*/ 211068 h 359568"/>
              <a:gd name="connsiteX56" fmla="*/ 203148 w 356400"/>
              <a:gd name="connsiteY56" fmla="*/ 197802 h 359568"/>
              <a:gd name="connsiteX57" fmla="*/ 203148 w 356400"/>
              <a:gd name="connsiteY57" fmla="*/ 184536 h 359568"/>
              <a:gd name="connsiteX58" fmla="*/ 178200 w 356400"/>
              <a:gd name="connsiteY58" fmla="*/ 184536 h 359568"/>
              <a:gd name="connsiteX59" fmla="*/ 153252 w 356400"/>
              <a:gd name="connsiteY59" fmla="*/ 184536 h 359568"/>
              <a:gd name="connsiteX60" fmla="*/ 153252 w 356400"/>
              <a:gd name="connsiteY60" fmla="*/ 197802 h 359568"/>
              <a:gd name="connsiteX61" fmla="*/ 244332 w 356400"/>
              <a:gd name="connsiteY61" fmla="*/ 197802 h 359568"/>
              <a:gd name="connsiteX62" fmla="*/ 244332 w 356400"/>
              <a:gd name="connsiteY62" fmla="*/ 211068 h 359568"/>
              <a:gd name="connsiteX63" fmla="*/ 269082 w 356400"/>
              <a:gd name="connsiteY63" fmla="*/ 211068 h 359568"/>
              <a:gd name="connsiteX64" fmla="*/ 293832 w 356400"/>
              <a:gd name="connsiteY64" fmla="*/ 211068 h 359568"/>
              <a:gd name="connsiteX65" fmla="*/ 293832 w 356400"/>
              <a:gd name="connsiteY65" fmla="*/ 197802 h 359568"/>
              <a:gd name="connsiteX66" fmla="*/ 293832 w 356400"/>
              <a:gd name="connsiteY66" fmla="*/ 184536 h 359568"/>
              <a:gd name="connsiteX67" fmla="*/ 269082 w 356400"/>
              <a:gd name="connsiteY67" fmla="*/ 184536 h 359568"/>
              <a:gd name="connsiteX68" fmla="*/ 244332 w 356400"/>
              <a:gd name="connsiteY68" fmla="*/ 184536 h 359568"/>
              <a:gd name="connsiteX69" fmla="*/ 244332 w 356400"/>
              <a:gd name="connsiteY69" fmla="*/ 197802 h 359568"/>
              <a:gd name="connsiteX70" fmla="*/ 62568 w 356400"/>
              <a:gd name="connsiteY70" fmla="*/ 263934 h 359568"/>
              <a:gd name="connsiteX71" fmla="*/ 62568 w 356400"/>
              <a:gd name="connsiteY71" fmla="*/ 277200 h 359568"/>
              <a:gd name="connsiteX72" fmla="*/ 87318 w 356400"/>
              <a:gd name="connsiteY72" fmla="*/ 277200 h 359568"/>
              <a:gd name="connsiteX73" fmla="*/ 112068 w 356400"/>
              <a:gd name="connsiteY73" fmla="*/ 277200 h 359568"/>
              <a:gd name="connsiteX74" fmla="*/ 112068 w 356400"/>
              <a:gd name="connsiteY74" fmla="*/ 263934 h 359568"/>
              <a:gd name="connsiteX75" fmla="*/ 112068 w 356400"/>
              <a:gd name="connsiteY75" fmla="*/ 250668 h 359568"/>
              <a:gd name="connsiteX76" fmla="*/ 87318 w 356400"/>
              <a:gd name="connsiteY76" fmla="*/ 250668 h 359568"/>
              <a:gd name="connsiteX77" fmla="*/ 62568 w 356400"/>
              <a:gd name="connsiteY77" fmla="*/ 250668 h 359568"/>
              <a:gd name="connsiteX78" fmla="*/ 62568 w 356400"/>
              <a:gd name="connsiteY78" fmla="*/ 263934 h 359568"/>
              <a:gd name="connsiteX79" fmla="*/ 153252 w 356400"/>
              <a:gd name="connsiteY79" fmla="*/ 263934 h 359568"/>
              <a:gd name="connsiteX80" fmla="*/ 153252 w 356400"/>
              <a:gd name="connsiteY80" fmla="*/ 277200 h 359568"/>
              <a:gd name="connsiteX81" fmla="*/ 178200 w 356400"/>
              <a:gd name="connsiteY81" fmla="*/ 277200 h 359568"/>
              <a:gd name="connsiteX82" fmla="*/ 203148 w 356400"/>
              <a:gd name="connsiteY82" fmla="*/ 277200 h 359568"/>
              <a:gd name="connsiteX83" fmla="*/ 203148 w 356400"/>
              <a:gd name="connsiteY83" fmla="*/ 263934 h 359568"/>
              <a:gd name="connsiteX84" fmla="*/ 203148 w 356400"/>
              <a:gd name="connsiteY84" fmla="*/ 250668 h 359568"/>
              <a:gd name="connsiteX85" fmla="*/ 178200 w 356400"/>
              <a:gd name="connsiteY85" fmla="*/ 250668 h 359568"/>
              <a:gd name="connsiteX86" fmla="*/ 153252 w 356400"/>
              <a:gd name="connsiteY86" fmla="*/ 250668 h 359568"/>
              <a:gd name="connsiteX87" fmla="*/ 153252 w 356400"/>
              <a:gd name="connsiteY87" fmla="*/ 263934 h 3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56400" h="359568">
                <a:moveTo>
                  <a:pt x="66132" y="18018"/>
                </a:moveTo>
                <a:lnTo>
                  <a:pt x="66132" y="36036"/>
                </a:lnTo>
                <a:lnTo>
                  <a:pt x="33066" y="36036"/>
                </a:lnTo>
                <a:lnTo>
                  <a:pt x="0" y="36036"/>
                </a:lnTo>
                <a:lnTo>
                  <a:pt x="0" y="197802"/>
                </a:lnTo>
                <a:lnTo>
                  <a:pt x="0" y="359568"/>
                </a:lnTo>
                <a:lnTo>
                  <a:pt x="178200" y="359568"/>
                </a:lnTo>
                <a:lnTo>
                  <a:pt x="356400" y="359568"/>
                </a:lnTo>
                <a:lnTo>
                  <a:pt x="356400" y="197802"/>
                </a:lnTo>
                <a:lnTo>
                  <a:pt x="356400" y="36036"/>
                </a:lnTo>
                <a:lnTo>
                  <a:pt x="323334" y="36036"/>
                </a:lnTo>
                <a:lnTo>
                  <a:pt x="290268" y="36036"/>
                </a:lnTo>
                <a:lnTo>
                  <a:pt x="290268" y="18018"/>
                </a:lnTo>
                <a:lnTo>
                  <a:pt x="290268" y="0"/>
                </a:lnTo>
                <a:lnTo>
                  <a:pt x="277200" y="0"/>
                </a:lnTo>
                <a:lnTo>
                  <a:pt x="264132" y="0"/>
                </a:lnTo>
                <a:lnTo>
                  <a:pt x="264132" y="18018"/>
                </a:lnTo>
                <a:lnTo>
                  <a:pt x="264132" y="36036"/>
                </a:lnTo>
                <a:lnTo>
                  <a:pt x="178200" y="36036"/>
                </a:lnTo>
                <a:lnTo>
                  <a:pt x="92268" y="36036"/>
                </a:lnTo>
                <a:lnTo>
                  <a:pt x="92268" y="18018"/>
                </a:lnTo>
                <a:lnTo>
                  <a:pt x="92268" y="0"/>
                </a:lnTo>
                <a:lnTo>
                  <a:pt x="79200" y="0"/>
                </a:lnTo>
                <a:lnTo>
                  <a:pt x="66132" y="0"/>
                </a:lnTo>
                <a:lnTo>
                  <a:pt x="66132" y="18018"/>
                </a:lnTo>
                <a:moveTo>
                  <a:pt x="26532" y="82368"/>
                </a:moveTo>
                <a:lnTo>
                  <a:pt x="26532" y="102168"/>
                </a:lnTo>
                <a:lnTo>
                  <a:pt x="178200" y="102168"/>
                </a:lnTo>
                <a:lnTo>
                  <a:pt x="329868" y="102168"/>
                </a:lnTo>
                <a:lnTo>
                  <a:pt x="329868" y="82368"/>
                </a:lnTo>
                <a:lnTo>
                  <a:pt x="329868" y="62568"/>
                </a:lnTo>
                <a:lnTo>
                  <a:pt x="178200" y="62568"/>
                </a:lnTo>
                <a:lnTo>
                  <a:pt x="26532" y="62568"/>
                </a:lnTo>
                <a:lnTo>
                  <a:pt x="26532" y="82368"/>
                </a:lnTo>
                <a:moveTo>
                  <a:pt x="26532" y="230868"/>
                </a:moveTo>
                <a:lnTo>
                  <a:pt x="26532" y="333036"/>
                </a:lnTo>
                <a:lnTo>
                  <a:pt x="178200" y="333036"/>
                </a:lnTo>
                <a:lnTo>
                  <a:pt x="329868" y="333036"/>
                </a:lnTo>
                <a:lnTo>
                  <a:pt x="329868" y="230868"/>
                </a:lnTo>
                <a:lnTo>
                  <a:pt x="329868" y="128700"/>
                </a:lnTo>
                <a:lnTo>
                  <a:pt x="178200" y="128700"/>
                </a:lnTo>
                <a:lnTo>
                  <a:pt x="26532" y="128700"/>
                </a:lnTo>
                <a:lnTo>
                  <a:pt x="26532" y="230868"/>
                </a:lnTo>
                <a:moveTo>
                  <a:pt x="62568" y="197802"/>
                </a:moveTo>
                <a:lnTo>
                  <a:pt x="62568" y="211068"/>
                </a:lnTo>
                <a:lnTo>
                  <a:pt x="87318" y="211068"/>
                </a:lnTo>
                <a:lnTo>
                  <a:pt x="112068" y="211068"/>
                </a:lnTo>
                <a:lnTo>
                  <a:pt x="112068" y="197802"/>
                </a:lnTo>
                <a:lnTo>
                  <a:pt x="112068" y="184536"/>
                </a:lnTo>
                <a:lnTo>
                  <a:pt x="87318" y="184536"/>
                </a:lnTo>
                <a:lnTo>
                  <a:pt x="62568" y="184536"/>
                </a:lnTo>
                <a:lnTo>
                  <a:pt x="62568" y="197802"/>
                </a:lnTo>
                <a:moveTo>
                  <a:pt x="153252" y="197802"/>
                </a:moveTo>
                <a:lnTo>
                  <a:pt x="153252" y="211068"/>
                </a:lnTo>
                <a:lnTo>
                  <a:pt x="178200" y="211068"/>
                </a:lnTo>
                <a:lnTo>
                  <a:pt x="203148" y="211068"/>
                </a:lnTo>
                <a:lnTo>
                  <a:pt x="203148" y="197802"/>
                </a:lnTo>
                <a:lnTo>
                  <a:pt x="203148" y="184536"/>
                </a:lnTo>
                <a:lnTo>
                  <a:pt x="178200" y="184536"/>
                </a:lnTo>
                <a:lnTo>
                  <a:pt x="153252" y="184536"/>
                </a:lnTo>
                <a:lnTo>
                  <a:pt x="153252" y="197802"/>
                </a:lnTo>
                <a:moveTo>
                  <a:pt x="244332" y="197802"/>
                </a:moveTo>
                <a:lnTo>
                  <a:pt x="244332" y="211068"/>
                </a:lnTo>
                <a:lnTo>
                  <a:pt x="269082" y="211068"/>
                </a:lnTo>
                <a:lnTo>
                  <a:pt x="293832" y="211068"/>
                </a:lnTo>
                <a:lnTo>
                  <a:pt x="293832" y="197802"/>
                </a:lnTo>
                <a:lnTo>
                  <a:pt x="293832" y="184536"/>
                </a:lnTo>
                <a:lnTo>
                  <a:pt x="269082" y="184536"/>
                </a:lnTo>
                <a:lnTo>
                  <a:pt x="244332" y="184536"/>
                </a:lnTo>
                <a:lnTo>
                  <a:pt x="244332" y="197802"/>
                </a:lnTo>
                <a:moveTo>
                  <a:pt x="62568" y="263934"/>
                </a:moveTo>
                <a:lnTo>
                  <a:pt x="62568" y="277200"/>
                </a:lnTo>
                <a:lnTo>
                  <a:pt x="87318" y="277200"/>
                </a:lnTo>
                <a:lnTo>
                  <a:pt x="112068" y="277200"/>
                </a:lnTo>
                <a:lnTo>
                  <a:pt x="112068" y="263934"/>
                </a:lnTo>
                <a:lnTo>
                  <a:pt x="112068" y="250668"/>
                </a:lnTo>
                <a:lnTo>
                  <a:pt x="87318" y="250668"/>
                </a:lnTo>
                <a:lnTo>
                  <a:pt x="62568" y="250668"/>
                </a:lnTo>
                <a:lnTo>
                  <a:pt x="62568" y="263934"/>
                </a:lnTo>
                <a:moveTo>
                  <a:pt x="153252" y="263934"/>
                </a:moveTo>
                <a:lnTo>
                  <a:pt x="153252" y="277200"/>
                </a:lnTo>
                <a:lnTo>
                  <a:pt x="178200" y="277200"/>
                </a:lnTo>
                <a:lnTo>
                  <a:pt x="203148" y="277200"/>
                </a:lnTo>
                <a:lnTo>
                  <a:pt x="203148" y="263934"/>
                </a:lnTo>
                <a:lnTo>
                  <a:pt x="203148" y="250668"/>
                </a:lnTo>
                <a:lnTo>
                  <a:pt x="178200" y="250668"/>
                </a:lnTo>
                <a:lnTo>
                  <a:pt x="153252" y="250668"/>
                </a:lnTo>
                <a:lnTo>
                  <a:pt x="153252" y="263934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0A6BD112-C9F4-F529-302B-8201858703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1346" y="3927434"/>
            <a:ext cx="396000" cy="396000"/>
          </a:xfrm>
          <a:prstGeom prst="rect">
            <a:avLst/>
          </a:prstGeom>
        </p:spPr>
      </p:pic>
      <p:sp>
        <p:nvSpPr>
          <p:cNvPr id="62" name="Grafik 69">
            <a:extLst>
              <a:ext uri="{FF2B5EF4-FFF2-40B4-BE49-F238E27FC236}">
                <a16:creationId xmlns:a16="http://schemas.microsoft.com/office/drawing/2014/main" id="{9A27EC4D-E1FB-A0AC-9669-06274CF61709}"/>
              </a:ext>
            </a:extLst>
          </p:cNvPr>
          <p:cNvSpPr/>
          <p:nvPr/>
        </p:nvSpPr>
        <p:spPr>
          <a:xfrm>
            <a:off x="7665190" y="4675433"/>
            <a:ext cx="388532" cy="388160"/>
          </a:xfrm>
          <a:custGeom>
            <a:avLst/>
            <a:gdLst>
              <a:gd name="connsiteX0" fmla="*/ 251777 w 388532"/>
              <a:gd name="connsiteY0" fmla="*/ 36212 h 388160"/>
              <a:gd name="connsiteX1" fmla="*/ 115454 w 388532"/>
              <a:gd name="connsiteY1" fmla="*/ 72607 h 388160"/>
              <a:gd name="connsiteX2" fmla="*/ 114563 w 388532"/>
              <a:gd name="connsiteY2" fmla="*/ 72835 h 388160"/>
              <a:gd name="connsiteX3" fmla="*/ 114563 w 388532"/>
              <a:gd name="connsiteY3" fmla="*/ 167717 h 388160"/>
              <a:gd name="connsiteX4" fmla="*/ 113813 w 388532"/>
              <a:gd name="connsiteY4" fmla="*/ 262057 h 388160"/>
              <a:gd name="connsiteX5" fmla="*/ 70409 w 388532"/>
              <a:gd name="connsiteY5" fmla="*/ 247387 h 388160"/>
              <a:gd name="connsiteX6" fmla="*/ 52158 w 388532"/>
              <a:gd name="connsiteY6" fmla="*/ 249623 h 388160"/>
              <a:gd name="connsiteX7" fmla="*/ 7239 w 388532"/>
              <a:gd name="connsiteY7" fmla="*/ 286275 h 388160"/>
              <a:gd name="connsiteX8" fmla="*/ 483 w 388532"/>
              <a:gd name="connsiteY8" fmla="*/ 308241 h 388160"/>
              <a:gd name="connsiteX9" fmla="*/ 483 w 388532"/>
              <a:gd name="connsiteY9" fmla="*/ 327249 h 388160"/>
              <a:gd name="connsiteX10" fmla="*/ 53381 w 388532"/>
              <a:gd name="connsiteY10" fmla="*/ 386202 h 388160"/>
              <a:gd name="connsiteX11" fmla="*/ 70409 w 388532"/>
              <a:gd name="connsiteY11" fmla="*/ 388161 h 388160"/>
              <a:gd name="connsiteX12" fmla="*/ 87437 w 388532"/>
              <a:gd name="connsiteY12" fmla="*/ 386202 h 388160"/>
              <a:gd name="connsiteX13" fmla="*/ 138746 w 388532"/>
              <a:gd name="connsiteY13" fmla="*/ 335280 h 388160"/>
              <a:gd name="connsiteX14" fmla="*/ 141077 w 388532"/>
              <a:gd name="connsiteY14" fmla="*/ 249851 h 388160"/>
              <a:gd name="connsiteX15" fmla="*/ 141293 w 388532"/>
              <a:gd name="connsiteY15" fmla="*/ 174829 h 388160"/>
              <a:gd name="connsiteX16" fmla="*/ 250787 w 388532"/>
              <a:gd name="connsiteY16" fmla="*/ 145627 h 388160"/>
              <a:gd name="connsiteX17" fmla="*/ 361172 w 388532"/>
              <a:gd name="connsiteY17" fmla="*/ 116196 h 388160"/>
              <a:gd name="connsiteX18" fmla="*/ 362063 w 388532"/>
              <a:gd name="connsiteY18" fmla="*/ 115968 h 388160"/>
              <a:gd name="connsiteX19" fmla="*/ 362063 w 388532"/>
              <a:gd name="connsiteY19" fmla="*/ 164311 h 388160"/>
              <a:gd name="connsiteX20" fmla="*/ 362063 w 388532"/>
              <a:gd name="connsiteY20" fmla="*/ 212654 h 388160"/>
              <a:gd name="connsiteX21" fmla="*/ 359786 w 388532"/>
              <a:gd name="connsiteY21" fmla="*/ 210928 h 388160"/>
              <a:gd name="connsiteX22" fmla="*/ 335152 w 388532"/>
              <a:gd name="connsiteY22" fmla="*/ 199153 h 388160"/>
              <a:gd name="connsiteX23" fmla="*/ 299873 w 388532"/>
              <a:gd name="connsiteY23" fmla="*/ 199153 h 388160"/>
              <a:gd name="connsiteX24" fmla="*/ 250941 w 388532"/>
              <a:gd name="connsiteY24" fmla="*/ 243390 h 388160"/>
              <a:gd name="connsiteX25" fmla="*/ 246714 w 388532"/>
              <a:gd name="connsiteY25" fmla="*/ 268443 h 388160"/>
              <a:gd name="connsiteX26" fmla="*/ 248795 w 388532"/>
              <a:gd name="connsiteY26" fmla="*/ 285471 h 388160"/>
              <a:gd name="connsiteX27" fmla="*/ 307613 w 388532"/>
              <a:gd name="connsiteY27" fmla="*/ 338180 h 388160"/>
              <a:gd name="connsiteX28" fmla="*/ 327413 w 388532"/>
              <a:gd name="connsiteY28" fmla="*/ 338180 h 388160"/>
              <a:gd name="connsiteX29" fmla="*/ 386237 w 388532"/>
              <a:gd name="connsiteY29" fmla="*/ 285471 h 388160"/>
              <a:gd name="connsiteX30" fmla="*/ 388472 w 388532"/>
              <a:gd name="connsiteY30" fmla="*/ 137664 h 388160"/>
              <a:gd name="connsiteX31" fmla="*/ 387907 w 388532"/>
              <a:gd name="connsiteY31" fmla="*/ 0 h 388160"/>
              <a:gd name="connsiteX32" fmla="*/ 251777 w 388532"/>
              <a:gd name="connsiteY32" fmla="*/ 36212 h 388160"/>
              <a:gd name="connsiteX33" fmla="*/ 251085 w 388532"/>
              <a:gd name="connsiteY33" fmla="*/ 63849 h 388160"/>
              <a:gd name="connsiteX34" fmla="*/ 141097 w 388532"/>
              <a:gd name="connsiteY34" fmla="*/ 93213 h 388160"/>
              <a:gd name="connsiteX35" fmla="*/ 141096 w 388532"/>
              <a:gd name="connsiteY35" fmla="*/ 120240 h 388160"/>
              <a:gd name="connsiteX36" fmla="*/ 141392 w 388532"/>
              <a:gd name="connsiteY36" fmla="*/ 147274 h 388160"/>
              <a:gd name="connsiteX37" fmla="*/ 251876 w 388532"/>
              <a:gd name="connsiteY37" fmla="*/ 117904 h 388160"/>
              <a:gd name="connsiteX38" fmla="*/ 362063 w 388532"/>
              <a:gd name="connsiteY38" fmla="*/ 88528 h 388160"/>
              <a:gd name="connsiteX39" fmla="*/ 362063 w 388532"/>
              <a:gd name="connsiteY39" fmla="*/ 61468 h 388160"/>
              <a:gd name="connsiteX40" fmla="*/ 361568 w 388532"/>
              <a:gd name="connsiteY40" fmla="*/ 34446 h 388160"/>
              <a:gd name="connsiteX41" fmla="*/ 251085 w 388532"/>
              <a:gd name="connsiteY41" fmla="*/ 63849 h 388160"/>
              <a:gd name="connsiteX42" fmla="*/ 312365 w 388532"/>
              <a:gd name="connsiteY42" fmla="*/ 223752 h 388160"/>
              <a:gd name="connsiteX43" fmla="*/ 285211 w 388532"/>
              <a:gd name="connsiteY43" fmla="*/ 237398 h 388160"/>
              <a:gd name="connsiteX44" fmla="*/ 274616 w 388532"/>
              <a:gd name="connsiteY44" fmla="*/ 279531 h 388160"/>
              <a:gd name="connsiteX45" fmla="*/ 303267 w 388532"/>
              <a:gd name="connsiteY45" fmla="*/ 309985 h 388160"/>
              <a:gd name="connsiteX46" fmla="*/ 331691 w 388532"/>
              <a:gd name="connsiteY46" fmla="*/ 310008 h 388160"/>
              <a:gd name="connsiteX47" fmla="*/ 349627 w 388532"/>
              <a:gd name="connsiteY47" fmla="*/ 298451 h 388160"/>
              <a:gd name="connsiteX48" fmla="*/ 353055 w 388532"/>
              <a:gd name="connsiteY48" fmla="*/ 241308 h 388160"/>
              <a:gd name="connsiteX49" fmla="*/ 322150 w 388532"/>
              <a:gd name="connsiteY49" fmla="*/ 223740 h 388160"/>
              <a:gd name="connsiteX50" fmla="*/ 312365 w 388532"/>
              <a:gd name="connsiteY50" fmla="*/ 223752 h 388160"/>
              <a:gd name="connsiteX51" fmla="*/ 65265 w 388532"/>
              <a:gd name="connsiteY51" fmla="*/ 274030 h 388160"/>
              <a:gd name="connsiteX52" fmla="*/ 45534 w 388532"/>
              <a:gd name="connsiteY52" fmla="*/ 281397 h 388160"/>
              <a:gd name="connsiteX53" fmla="*/ 34059 w 388532"/>
              <a:gd name="connsiteY53" fmla="*/ 292870 h 388160"/>
              <a:gd name="connsiteX54" fmla="*/ 35329 w 388532"/>
              <a:gd name="connsiteY54" fmla="*/ 344367 h 388160"/>
              <a:gd name="connsiteX55" fmla="*/ 63875 w 388532"/>
              <a:gd name="connsiteY55" fmla="*/ 361324 h 388160"/>
              <a:gd name="connsiteX56" fmla="*/ 90169 w 388532"/>
              <a:gd name="connsiteY56" fmla="*/ 357088 h 388160"/>
              <a:gd name="connsiteX57" fmla="*/ 112731 w 388532"/>
              <a:gd name="connsiteY57" fmla="*/ 305686 h 388160"/>
              <a:gd name="connsiteX58" fmla="*/ 101506 w 388532"/>
              <a:gd name="connsiteY58" fmla="*/ 286700 h 388160"/>
              <a:gd name="connsiteX59" fmla="*/ 74930 w 388532"/>
              <a:gd name="connsiteY59" fmla="*/ 274003 h 388160"/>
              <a:gd name="connsiteX60" fmla="*/ 65265 w 388532"/>
              <a:gd name="connsiteY60" fmla="*/ 274030 h 3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88532" h="388160">
                <a:moveTo>
                  <a:pt x="251777" y="36212"/>
                </a:moveTo>
                <a:cubicBezTo>
                  <a:pt x="177289" y="56104"/>
                  <a:pt x="115944" y="72482"/>
                  <a:pt x="115454" y="72607"/>
                </a:cubicBezTo>
                <a:lnTo>
                  <a:pt x="114563" y="72835"/>
                </a:lnTo>
                <a:lnTo>
                  <a:pt x="114563" y="167717"/>
                </a:lnTo>
                <a:cubicBezTo>
                  <a:pt x="114563" y="260736"/>
                  <a:pt x="114548" y="262589"/>
                  <a:pt x="113813" y="262057"/>
                </a:cubicBezTo>
                <a:cubicBezTo>
                  <a:pt x="99600" y="251755"/>
                  <a:pt x="86676" y="247387"/>
                  <a:pt x="70409" y="247387"/>
                </a:cubicBezTo>
                <a:cubicBezTo>
                  <a:pt x="63199" y="247387"/>
                  <a:pt x="58443" y="247969"/>
                  <a:pt x="52158" y="249623"/>
                </a:cubicBezTo>
                <a:cubicBezTo>
                  <a:pt x="32955" y="254677"/>
                  <a:pt x="16362" y="268216"/>
                  <a:pt x="7239" y="286275"/>
                </a:cubicBezTo>
                <a:cubicBezTo>
                  <a:pt x="4186" y="292321"/>
                  <a:pt x="1489" y="301087"/>
                  <a:pt x="483" y="308241"/>
                </a:cubicBezTo>
                <a:cubicBezTo>
                  <a:pt x="-161" y="312819"/>
                  <a:pt x="-161" y="322672"/>
                  <a:pt x="483" y="327249"/>
                </a:cubicBezTo>
                <a:cubicBezTo>
                  <a:pt x="4526" y="355989"/>
                  <a:pt x="25419" y="379273"/>
                  <a:pt x="53381" y="386202"/>
                </a:cubicBezTo>
                <a:cubicBezTo>
                  <a:pt x="59639" y="387752"/>
                  <a:pt x="63193" y="388161"/>
                  <a:pt x="70409" y="388161"/>
                </a:cubicBezTo>
                <a:cubicBezTo>
                  <a:pt x="77623" y="388161"/>
                  <a:pt x="81177" y="387752"/>
                  <a:pt x="87437" y="386202"/>
                </a:cubicBezTo>
                <a:cubicBezTo>
                  <a:pt x="112519" y="379987"/>
                  <a:pt x="132305" y="360351"/>
                  <a:pt x="138746" y="335280"/>
                </a:cubicBezTo>
                <a:cubicBezTo>
                  <a:pt x="140966" y="326636"/>
                  <a:pt x="140845" y="331097"/>
                  <a:pt x="141077" y="249851"/>
                </a:cubicBezTo>
                <a:lnTo>
                  <a:pt x="141293" y="174829"/>
                </a:lnTo>
                <a:lnTo>
                  <a:pt x="250787" y="145627"/>
                </a:lnTo>
                <a:cubicBezTo>
                  <a:pt x="311008" y="129565"/>
                  <a:pt x="360682" y="116321"/>
                  <a:pt x="361172" y="116196"/>
                </a:cubicBezTo>
                <a:lnTo>
                  <a:pt x="362063" y="115968"/>
                </a:lnTo>
                <a:lnTo>
                  <a:pt x="362063" y="164311"/>
                </a:lnTo>
                <a:lnTo>
                  <a:pt x="362063" y="212654"/>
                </a:lnTo>
                <a:lnTo>
                  <a:pt x="359786" y="210928"/>
                </a:lnTo>
                <a:cubicBezTo>
                  <a:pt x="352895" y="205707"/>
                  <a:pt x="343746" y="201333"/>
                  <a:pt x="335152" y="199153"/>
                </a:cubicBezTo>
                <a:cubicBezTo>
                  <a:pt x="324093" y="196348"/>
                  <a:pt x="310932" y="196348"/>
                  <a:pt x="299873" y="199153"/>
                </a:cubicBezTo>
                <a:cubicBezTo>
                  <a:pt x="277565" y="204812"/>
                  <a:pt x="258747" y="221824"/>
                  <a:pt x="250941" y="243390"/>
                </a:cubicBezTo>
                <a:cubicBezTo>
                  <a:pt x="247865" y="251885"/>
                  <a:pt x="246663" y="259020"/>
                  <a:pt x="246714" y="268443"/>
                </a:cubicBezTo>
                <a:cubicBezTo>
                  <a:pt x="246753" y="275185"/>
                  <a:pt x="247271" y="279431"/>
                  <a:pt x="248795" y="285471"/>
                </a:cubicBezTo>
                <a:cubicBezTo>
                  <a:pt x="255762" y="313094"/>
                  <a:pt x="279221" y="334116"/>
                  <a:pt x="307613" y="338180"/>
                </a:cubicBezTo>
                <a:cubicBezTo>
                  <a:pt x="312193" y="338835"/>
                  <a:pt x="322828" y="338835"/>
                  <a:pt x="327413" y="338180"/>
                </a:cubicBezTo>
                <a:cubicBezTo>
                  <a:pt x="355783" y="334124"/>
                  <a:pt x="379212" y="313131"/>
                  <a:pt x="386237" y="285471"/>
                </a:cubicBezTo>
                <a:cubicBezTo>
                  <a:pt x="388490" y="276594"/>
                  <a:pt x="388327" y="287441"/>
                  <a:pt x="388472" y="137664"/>
                </a:cubicBezTo>
                <a:cubicBezTo>
                  <a:pt x="388600" y="6299"/>
                  <a:pt x="388573" y="-43"/>
                  <a:pt x="387907" y="0"/>
                </a:cubicBezTo>
                <a:cubicBezTo>
                  <a:pt x="387523" y="25"/>
                  <a:pt x="326264" y="16320"/>
                  <a:pt x="251777" y="36212"/>
                </a:cubicBezTo>
                <a:moveTo>
                  <a:pt x="251085" y="63849"/>
                </a:moveTo>
                <a:lnTo>
                  <a:pt x="141097" y="93213"/>
                </a:lnTo>
                <a:lnTo>
                  <a:pt x="141096" y="120240"/>
                </a:lnTo>
                <a:cubicBezTo>
                  <a:pt x="141096" y="135105"/>
                  <a:pt x="141228" y="147270"/>
                  <a:pt x="141392" y="147274"/>
                </a:cubicBezTo>
                <a:cubicBezTo>
                  <a:pt x="141555" y="147278"/>
                  <a:pt x="191273" y="134061"/>
                  <a:pt x="251876" y="117904"/>
                </a:cubicBezTo>
                <a:lnTo>
                  <a:pt x="362063" y="88528"/>
                </a:lnTo>
                <a:lnTo>
                  <a:pt x="362063" y="61468"/>
                </a:lnTo>
                <a:cubicBezTo>
                  <a:pt x="362063" y="40063"/>
                  <a:pt x="361960" y="34415"/>
                  <a:pt x="361568" y="34446"/>
                </a:cubicBezTo>
                <a:cubicBezTo>
                  <a:pt x="361296" y="34467"/>
                  <a:pt x="311578" y="47698"/>
                  <a:pt x="251085" y="63849"/>
                </a:cubicBezTo>
                <a:moveTo>
                  <a:pt x="312365" y="223752"/>
                </a:moveTo>
                <a:cubicBezTo>
                  <a:pt x="302525" y="224833"/>
                  <a:pt x="292270" y="229988"/>
                  <a:pt x="285211" y="237398"/>
                </a:cubicBezTo>
                <a:cubicBezTo>
                  <a:pt x="274684" y="248452"/>
                  <a:pt x="270572" y="264804"/>
                  <a:pt x="274616" y="279531"/>
                </a:cubicBezTo>
                <a:cubicBezTo>
                  <a:pt x="278514" y="293720"/>
                  <a:pt x="289481" y="305378"/>
                  <a:pt x="303267" y="309985"/>
                </a:cubicBezTo>
                <a:cubicBezTo>
                  <a:pt x="312584" y="313098"/>
                  <a:pt x="322419" y="313106"/>
                  <a:pt x="331691" y="310008"/>
                </a:cubicBezTo>
                <a:cubicBezTo>
                  <a:pt x="338605" y="307696"/>
                  <a:pt x="344269" y="304048"/>
                  <a:pt x="349627" y="298451"/>
                </a:cubicBezTo>
                <a:cubicBezTo>
                  <a:pt x="364651" y="282759"/>
                  <a:pt x="366090" y="258771"/>
                  <a:pt x="353055" y="241308"/>
                </a:cubicBezTo>
                <a:cubicBezTo>
                  <a:pt x="345659" y="231400"/>
                  <a:pt x="334539" y="225079"/>
                  <a:pt x="322150" y="223740"/>
                </a:cubicBezTo>
                <a:cubicBezTo>
                  <a:pt x="317622" y="223251"/>
                  <a:pt x="316912" y="223251"/>
                  <a:pt x="312365" y="223752"/>
                </a:cubicBezTo>
                <a:moveTo>
                  <a:pt x="65265" y="274030"/>
                </a:moveTo>
                <a:cubicBezTo>
                  <a:pt x="58869" y="274703"/>
                  <a:pt x="51418" y="277485"/>
                  <a:pt x="45534" y="281397"/>
                </a:cubicBezTo>
                <a:cubicBezTo>
                  <a:pt x="41988" y="283753"/>
                  <a:pt x="36416" y="289326"/>
                  <a:pt x="34059" y="292870"/>
                </a:cubicBezTo>
                <a:cubicBezTo>
                  <a:pt x="23411" y="308888"/>
                  <a:pt x="23912" y="329216"/>
                  <a:pt x="35329" y="344367"/>
                </a:cubicBezTo>
                <a:cubicBezTo>
                  <a:pt x="42156" y="353428"/>
                  <a:pt x="52564" y="359611"/>
                  <a:pt x="63875" y="361324"/>
                </a:cubicBezTo>
                <a:cubicBezTo>
                  <a:pt x="72947" y="362699"/>
                  <a:pt x="81603" y="361305"/>
                  <a:pt x="90169" y="357088"/>
                </a:cubicBezTo>
                <a:cubicBezTo>
                  <a:pt x="108935" y="347851"/>
                  <a:pt x="118532" y="325985"/>
                  <a:pt x="112731" y="305686"/>
                </a:cubicBezTo>
                <a:cubicBezTo>
                  <a:pt x="110669" y="298471"/>
                  <a:pt x="106879" y="292062"/>
                  <a:pt x="101506" y="286700"/>
                </a:cubicBezTo>
                <a:cubicBezTo>
                  <a:pt x="94186" y="279396"/>
                  <a:pt x="85078" y="275045"/>
                  <a:pt x="74930" y="274003"/>
                </a:cubicBezTo>
                <a:cubicBezTo>
                  <a:pt x="70490" y="273548"/>
                  <a:pt x="69830" y="273549"/>
                  <a:pt x="65265" y="27403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3" name="Grafik 71">
            <a:extLst>
              <a:ext uri="{FF2B5EF4-FFF2-40B4-BE49-F238E27FC236}">
                <a16:creationId xmlns:a16="http://schemas.microsoft.com/office/drawing/2014/main" id="{4F41F978-489C-26BA-CE06-32F9A78EBA2F}"/>
              </a:ext>
            </a:extLst>
          </p:cNvPr>
          <p:cNvSpPr/>
          <p:nvPr/>
        </p:nvSpPr>
        <p:spPr>
          <a:xfrm>
            <a:off x="8310134" y="4683309"/>
            <a:ext cx="323064" cy="388332"/>
          </a:xfrm>
          <a:custGeom>
            <a:avLst/>
            <a:gdLst>
              <a:gd name="connsiteX0" fmla="*/ 151436 w 323064"/>
              <a:gd name="connsiteY0" fmla="*/ 290 h 388332"/>
              <a:gd name="connsiteX1" fmla="*/ 73224 w 323064"/>
              <a:gd name="connsiteY1" fmla="*/ 26216 h 388332"/>
              <a:gd name="connsiteX2" fmla="*/ 34000 w 323064"/>
              <a:gd name="connsiteY2" fmla="*/ 62226 h 388332"/>
              <a:gd name="connsiteX3" fmla="*/ 313 w 323064"/>
              <a:gd name="connsiteY3" fmla="*/ 149107 h 388332"/>
              <a:gd name="connsiteX4" fmla="*/ 1130 w 323064"/>
              <a:gd name="connsiteY4" fmla="*/ 179442 h 388332"/>
              <a:gd name="connsiteX5" fmla="*/ 61194 w 323064"/>
              <a:gd name="connsiteY5" fmla="*/ 294331 h 388332"/>
              <a:gd name="connsiteX6" fmla="*/ 134406 w 323064"/>
              <a:gd name="connsiteY6" fmla="*/ 367190 h 388332"/>
              <a:gd name="connsiteX7" fmla="*/ 161532 w 323064"/>
              <a:gd name="connsiteY7" fmla="*/ 388332 h 388332"/>
              <a:gd name="connsiteX8" fmla="*/ 188658 w 323064"/>
              <a:gd name="connsiteY8" fmla="*/ 367194 h 388332"/>
              <a:gd name="connsiteX9" fmla="*/ 287738 w 323064"/>
              <a:gd name="connsiteY9" fmla="*/ 259908 h 388332"/>
              <a:gd name="connsiteX10" fmla="*/ 322528 w 323064"/>
              <a:gd name="connsiteY10" fmla="*/ 174492 h 388332"/>
              <a:gd name="connsiteX11" fmla="*/ 321936 w 323064"/>
              <a:gd name="connsiteY11" fmla="*/ 140832 h 388332"/>
              <a:gd name="connsiteX12" fmla="*/ 298030 w 323064"/>
              <a:gd name="connsiteY12" fmla="*/ 74920 h 388332"/>
              <a:gd name="connsiteX13" fmla="*/ 233045 w 323064"/>
              <a:gd name="connsiteY13" fmla="*/ 16631 h 388332"/>
              <a:gd name="connsiteX14" fmla="*/ 151436 w 323064"/>
              <a:gd name="connsiteY14" fmla="*/ 290 h 388332"/>
              <a:gd name="connsiteX15" fmla="*/ 153810 w 323064"/>
              <a:gd name="connsiteY15" fmla="*/ 26621 h 388332"/>
              <a:gd name="connsiteX16" fmla="*/ 147672 w 323064"/>
              <a:gd name="connsiteY16" fmla="*/ 27210 h 388332"/>
              <a:gd name="connsiteX17" fmla="*/ 50766 w 323064"/>
              <a:gd name="connsiteY17" fmla="*/ 84133 h 388332"/>
              <a:gd name="connsiteX18" fmla="*/ 26881 w 323064"/>
              <a:gd name="connsiteY18" fmla="*/ 149148 h 388332"/>
              <a:gd name="connsiteX19" fmla="*/ 27249 w 323064"/>
              <a:gd name="connsiteY19" fmla="*/ 174306 h 388332"/>
              <a:gd name="connsiteX20" fmla="*/ 36814 w 323064"/>
              <a:gd name="connsiteY20" fmla="*/ 207756 h 388332"/>
              <a:gd name="connsiteX21" fmla="*/ 141534 w 323064"/>
              <a:gd name="connsiteY21" fmla="*/ 338243 h 388332"/>
              <a:gd name="connsiteX22" fmla="*/ 161532 w 323064"/>
              <a:gd name="connsiteY22" fmla="*/ 355068 h 388332"/>
              <a:gd name="connsiteX23" fmla="*/ 181530 w 323064"/>
              <a:gd name="connsiteY23" fmla="*/ 338245 h 388332"/>
              <a:gd name="connsiteX24" fmla="*/ 280330 w 323064"/>
              <a:gd name="connsiteY24" fmla="*/ 220230 h 388332"/>
              <a:gd name="connsiteX25" fmla="*/ 296590 w 323064"/>
              <a:gd name="connsiteY25" fmla="*/ 161028 h 388332"/>
              <a:gd name="connsiteX26" fmla="*/ 283511 w 323064"/>
              <a:gd name="connsiteY26" fmla="*/ 103362 h 388332"/>
              <a:gd name="connsiteX27" fmla="*/ 177372 w 323064"/>
              <a:gd name="connsiteY27" fmla="*/ 27387 h 388332"/>
              <a:gd name="connsiteX28" fmla="*/ 153810 w 323064"/>
              <a:gd name="connsiteY28" fmla="*/ 26621 h 388332"/>
              <a:gd name="connsiteX29" fmla="*/ 115200 w 323064"/>
              <a:gd name="connsiteY29" fmla="*/ 157464 h 388332"/>
              <a:gd name="connsiteX30" fmla="*/ 115200 w 323064"/>
              <a:gd name="connsiteY30" fmla="*/ 203796 h 388332"/>
              <a:gd name="connsiteX31" fmla="*/ 161532 w 323064"/>
              <a:gd name="connsiteY31" fmla="*/ 203796 h 388332"/>
              <a:gd name="connsiteX32" fmla="*/ 207864 w 323064"/>
              <a:gd name="connsiteY32" fmla="*/ 203796 h 388332"/>
              <a:gd name="connsiteX33" fmla="*/ 207864 w 323064"/>
              <a:gd name="connsiteY33" fmla="*/ 157464 h 388332"/>
              <a:gd name="connsiteX34" fmla="*/ 207864 w 323064"/>
              <a:gd name="connsiteY34" fmla="*/ 111132 h 388332"/>
              <a:gd name="connsiteX35" fmla="*/ 161532 w 323064"/>
              <a:gd name="connsiteY35" fmla="*/ 111132 h 388332"/>
              <a:gd name="connsiteX36" fmla="*/ 115200 w 323064"/>
              <a:gd name="connsiteY36" fmla="*/ 111132 h 388332"/>
              <a:gd name="connsiteX37" fmla="*/ 115200 w 323064"/>
              <a:gd name="connsiteY37" fmla="*/ 157464 h 388332"/>
              <a:gd name="connsiteX38" fmla="*/ 141732 w 323064"/>
              <a:gd name="connsiteY38" fmla="*/ 157464 h 388332"/>
              <a:gd name="connsiteX39" fmla="*/ 141732 w 323064"/>
              <a:gd name="connsiteY39" fmla="*/ 177264 h 388332"/>
              <a:gd name="connsiteX40" fmla="*/ 161532 w 323064"/>
              <a:gd name="connsiteY40" fmla="*/ 177264 h 388332"/>
              <a:gd name="connsiteX41" fmla="*/ 181332 w 323064"/>
              <a:gd name="connsiteY41" fmla="*/ 177264 h 388332"/>
              <a:gd name="connsiteX42" fmla="*/ 181332 w 323064"/>
              <a:gd name="connsiteY42" fmla="*/ 157464 h 388332"/>
              <a:gd name="connsiteX43" fmla="*/ 181332 w 323064"/>
              <a:gd name="connsiteY43" fmla="*/ 137664 h 388332"/>
              <a:gd name="connsiteX44" fmla="*/ 161532 w 323064"/>
              <a:gd name="connsiteY44" fmla="*/ 137664 h 388332"/>
              <a:gd name="connsiteX45" fmla="*/ 141732 w 323064"/>
              <a:gd name="connsiteY45" fmla="*/ 137664 h 388332"/>
              <a:gd name="connsiteX46" fmla="*/ 141732 w 323064"/>
              <a:gd name="connsiteY46" fmla="*/ 157464 h 38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3064" h="388332">
                <a:moveTo>
                  <a:pt x="151436" y="290"/>
                </a:moveTo>
                <a:cubicBezTo>
                  <a:pt x="124017" y="1855"/>
                  <a:pt x="96357" y="11024"/>
                  <a:pt x="73224" y="26216"/>
                </a:cubicBezTo>
                <a:cubicBezTo>
                  <a:pt x="58306" y="36014"/>
                  <a:pt x="45120" y="48119"/>
                  <a:pt x="34000" y="62226"/>
                </a:cubicBezTo>
                <a:cubicBezTo>
                  <a:pt x="14633" y="86796"/>
                  <a:pt x="2783" y="117358"/>
                  <a:pt x="313" y="149107"/>
                </a:cubicBezTo>
                <a:cubicBezTo>
                  <a:pt x="-337" y="157459"/>
                  <a:pt x="69" y="172517"/>
                  <a:pt x="1130" y="179442"/>
                </a:cubicBezTo>
                <a:cubicBezTo>
                  <a:pt x="6519" y="214595"/>
                  <a:pt x="26355" y="252537"/>
                  <a:pt x="61194" y="294331"/>
                </a:cubicBezTo>
                <a:cubicBezTo>
                  <a:pt x="80849" y="317910"/>
                  <a:pt x="106804" y="343739"/>
                  <a:pt x="134406" y="367190"/>
                </a:cubicBezTo>
                <a:cubicBezTo>
                  <a:pt x="144631" y="375877"/>
                  <a:pt x="160612" y="388332"/>
                  <a:pt x="161532" y="388332"/>
                </a:cubicBezTo>
                <a:cubicBezTo>
                  <a:pt x="162451" y="388332"/>
                  <a:pt x="178389" y="375912"/>
                  <a:pt x="188658" y="367194"/>
                </a:cubicBezTo>
                <a:cubicBezTo>
                  <a:pt x="230096" y="332013"/>
                  <a:pt x="264887" y="294340"/>
                  <a:pt x="287738" y="259908"/>
                </a:cubicBezTo>
                <a:cubicBezTo>
                  <a:pt x="308052" y="229297"/>
                  <a:pt x="319414" y="201404"/>
                  <a:pt x="322528" y="174492"/>
                </a:cubicBezTo>
                <a:cubicBezTo>
                  <a:pt x="323445" y="166573"/>
                  <a:pt x="323147" y="149664"/>
                  <a:pt x="321936" y="140832"/>
                </a:cubicBezTo>
                <a:cubicBezTo>
                  <a:pt x="318626" y="116688"/>
                  <a:pt x="310674" y="94764"/>
                  <a:pt x="298030" y="74920"/>
                </a:cubicBezTo>
                <a:cubicBezTo>
                  <a:pt x="282192" y="50068"/>
                  <a:pt x="259199" y="29444"/>
                  <a:pt x="233045" y="16631"/>
                </a:cubicBezTo>
                <a:cubicBezTo>
                  <a:pt x="207339" y="4038"/>
                  <a:pt x="180372" y="-1362"/>
                  <a:pt x="151436" y="290"/>
                </a:cubicBezTo>
                <a:moveTo>
                  <a:pt x="153810" y="26621"/>
                </a:moveTo>
                <a:cubicBezTo>
                  <a:pt x="152939" y="26708"/>
                  <a:pt x="150177" y="26973"/>
                  <a:pt x="147672" y="27210"/>
                </a:cubicBezTo>
                <a:cubicBezTo>
                  <a:pt x="109402" y="30831"/>
                  <a:pt x="73251" y="52065"/>
                  <a:pt x="50766" y="84133"/>
                </a:cubicBezTo>
                <a:cubicBezTo>
                  <a:pt x="37346" y="103271"/>
                  <a:pt x="29015" y="125952"/>
                  <a:pt x="26881" y="149148"/>
                </a:cubicBezTo>
                <a:cubicBezTo>
                  <a:pt x="26193" y="156635"/>
                  <a:pt x="26365" y="168370"/>
                  <a:pt x="27249" y="174306"/>
                </a:cubicBezTo>
                <a:cubicBezTo>
                  <a:pt x="28865" y="185142"/>
                  <a:pt x="32229" y="196908"/>
                  <a:pt x="36814" y="207756"/>
                </a:cubicBezTo>
                <a:cubicBezTo>
                  <a:pt x="53412" y="247026"/>
                  <a:pt x="90319" y="293014"/>
                  <a:pt x="141534" y="338243"/>
                </a:cubicBezTo>
                <a:cubicBezTo>
                  <a:pt x="150182" y="345880"/>
                  <a:pt x="161103" y="355068"/>
                  <a:pt x="161532" y="355068"/>
                </a:cubicBezTo>
                <a:cubicBezTo>
                  <a:pt x="161961" y="355068"/>
                  <a:pt x="172874" y="345887"/>
                  <a:pt x="181530" y="338245"/>
                </a:cubicBezTo>
                <a:cubicBezTo>
                  <a:pt x="227527" y="297631"/>
                  <a:pt x="261794" y="256700"/>
                  <a:pt x="280330" y="220230"/>
                </a:cubicBezTo>
                <a:cubicBezTo>
                  <a:pt x="291655" y="197944"/>
                  <a:pt x="296586" y="179994"/>
                  <a:pt x="296590" y="161028"/>
                </a:cubicBezTo>
                <a:cubicBezTo>
                  <a:pt x="296595" y="140650"/>
                  <a:pt x="292305" y="121739"/>
                  <a:pt x="283511" y="103362"/>
                </a:cubicBezTo>
                <a:cubicBezTo>
                  <a:pt x="263496" y="61539"/>
                  <a:pt x="223492" y="32904"/>
                  <a:pt x="177372" y="27387"/>
                </a:cubicBezTo>
                <a:cubicBezTo>
                  <a:pt x="172279" y="26778"/>
                  <a:pt x="157169" y="26287"/>
                  <a:pt x="153810" y="26621"/>
                </a:cubicBezTo>
                <a:moveTo>
                  <a:pt x="115200" y="157464"/>
                </a:moveTo>
                <a:lnTo>
                  <a:pt x="115200" y="203796"/>
                </a:lnTo>
                <a:lnTo>
                  <a:pt x="161532" y="203796"/>
                </a:lnTo>
                <a:lnTo>
                  <a:pt x="207864" y="203796"/>
                </a:lnTo>
                <a:lnTo>
                  <a:pt x="207864" y="157464"/>
                </a:lnTo>
                <a:lnTo>
                  <a:pt x="207864" y="111132"/>
                </a:lnTo>
                <a:lnTo>
                  <a:pt x="161532" y="111132"/>
                </a:lnTo>
                <a:lnTo>
                  <a:pt x="115200" y="111132"/>
                </a:lnTo>
                <a:lnTo>
                  <a:pt x="115200" y="157464"/>
                </a:lnTo>
                <a:moveTo>
                  <a:pt x="141732" y="157464"/>
                </a:moveTo>
                <a:lnTo>
                  <a:pt x="141732" y="177264"/>
                </a:lnTo>
                <a:lnTo>
                  <a:pt x="161532" y="177264"/>
                </a:lnTo>
                <a:lnTo>
                  <a:pt x="181332" y="177264"/>
                </a:lnTo>
                <a:lnTo>
                  <a:pt x="181332" y="157464"/>
                </a:lnTo>
                <a:lnTo>
                  <a:pt x="181332" y="137664"/>
                </a:lnTo>
                <a:lnTo>
                  <a:pt x="161532" y="137664"/>
                </a:lnTo>
                <a:lnTo>
                  <a:pt x="141732" y="137664"/>
                </a:lnTo>
                <a:lnTo>
                  <a:pt x="141732" y="157464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EF076CCD-D926-4138-78BF-275292C4EF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48058" y="4689033"/>
            <a:ext cx="396000" cy="396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61628694-FA12-06A1-AFE1-C159C2035E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80051" y="4652886"/>
            <a:ext cx="396000" cy="396000"/>
          </a:xfrm>
          <a:prstGeom prst="rect">
            <a:avLst/>
          </a:prstGeom>
        </p:spPr>
      </p:pic>
      <p:sp>
        <p:nvSpPr>
          <p:cNvPr id="66" name="Grafik 88">
            <a:extLst>
              <a:ext uri="{FF2B5EF4-FFF2-40B4-BE49-F238E27FC236}">
                <a16:creationId xmlns:a16="http://schemas.microsoft.com/office/drawing/2014/main" id="{D103C997-EC68-AB78-1FA4-46E77D6F7226}"/>
              </a:ext>
            </a:extLst>
          </p:cNvPr>
          <p:cNvSpPr/>
          <p:nvPr/>
        </p:nvSpPr>
        <p:spPr>
          <a:xfrm>
            <a:off x="9714271" y="3930369"/>
            <a:ext cx="389664" cy="356393"/>
          </a:xfrm>
          <a:custGeom>
            <a:avLst/>
            <a:gdLst>
              <a:gd name="connsiteX0" fmla="*/ 234351 w 389664"/>
              <a:gd name="connsiteY0" fmla="*/ 593 h 356393"/>
              <a:gd name="connsiteX1" fmla="*/ 197009 w 389664"/>
              <a:gd name="connsiteY1" fmla="*/ 15649 h 356393"/>
              <a:gd name="connsiteX2" fmla="*/ 186371 w 389664"/>
              <a:gd name="connsiteY2" fmla="*/ 25202 h 356393"/>
              <a:gd name="connsiteX3" fmla="*/ 184906 w 389664"/>
              <a:gd name="connsiteY3" fmla="*/ 26848 h 356393"/>
              <a:gd name="connsiteX4" fmla="*/ 194803 w 389664"/>
              <a:gd name="connsiteY4" fmla="*/ 35600 h 356393"/>
              <a:gd name="connsiteX5" fmla="*/ 204699 w 389664"/>
              <a:gd name="connsiteY5" fmla="*/ 44351 h 356393"/>
              <a:gd name="connsiteX6" fmla="*/ 207388 w 389664"/>
              <a:gd name="connsiteY6" fmla="*/ 41674 h 356393"/>
              <a:gd name="connsiteX7" fmla="*/ 244530 w 389664"/>
              <a:gd name="connsiteY7" fmla="*/ 26534 h 356393"/>
              <a:gd name="connsiteX8" fmla="*/ 284013 w 389664"/>
              <a:gd name="connsiteY8" fmla="*/ 44595 h 356393"/>
              <a:gd name="connsiteX9" fmla="*/ 284010 w 389664"/>
              <a:gd name="connsiteY9" fmla="*/ 113792 h 356393"/>
              <a:gd name="connsiteX10" fmla="*/ 247797 w 389664"/>
              <a:gd name="connsiteY10" fmla="*/ 131751 h 356393"/>
              <a:gd name="connsiteX11" fmla="*/ 244332 w 389664"/>
              <a:gd name="connsiteY11" fmla="*/ 131979 h 356393"/>
              <a:gd name="connsiteX12" fmla="*/ 244332 w 389664"/>
              <a:gd name="connsiteY12" fmla="*/ 145186 h 356393"/>
              <a:gd name="connsiteX13" fmla="*/ 244332 w 389664"/>
              <a:gd name="connsiteY13" fmla="*/ 158394 h 356393"/>
              <a:gd name="connsiteX14" fmla="*/ 246270 w 389664"/>
              <a:gd name="connsiteY14" fmla="*/ 158394 h 356393"/>
              <a:gd name="connsiteX15" fmla="*/ 252309 w 389664"/>
              <a:gd name="connsiteY15" fmla="*/ 157979 h 356393"/>
              <a:gd name="connsiteX16" fmla="*/ 294228 w 389664"/>
              <a:gd name="connsiteY16" fmla="*/ 140685 h 356393"/>
              <a:gd name="connsiteX17" fmla="*/ 306957 w 389664"/>
              <a:gd name="connsiteY17" fmla="*/ 127704 h 356393"/>
              <a:gd name="connsiteX18" fmla="*/ 312213 w 389664"/>
              <a:gd name="connsiteY18" fmla="*/ 38406 h 356393"/>
              <a:gd name="connsiteX19" fmla="*/ 234351 w 389664"/>
              <a:gd name="connsiteY19" fmla="*/ 593 h 356393"/>
              <a:gd name="connsiteX20" fmla="*/ 136620 w 389664"/>
              <a:gd name="connsiteY20" fmla="*/ 49931 h 356393"/>
              <a:gd name="connsiteX21" fmla="*/ 70264 w 389664"/>
              <a:gd name="connsiteY21" fmla="*/ 103548 h 356393"/>
              <a:gd name="connsiteX22" fmla="*/ 74215 w 389664"/>
              <a:gd name="connsiteY22" fmla="*/ 163420 h 356393"/>
              <a:gd name="connsiteX23" fmla="*/ 90343 w 389664"/>
              <a:gd name="connsiteY23" fmla="*/ 185532 h 356393"/>
              <a:gd name="connsiteX24" fmla="*/ 110964 w 389664"/>
              <a:gd name="connsiteY24" fmla="*/ 199975 h 356393"/>
              <a:gd name="connsiteX25" fmla="*/ 193842 w 389664"/>
              <a:gd name="connsiteY25" fmla="*/ 191318 h 356393"/>
              <a:gd name="connsiteX26" fmla="*/ 206823 w 389664"/>
              <a:gd name="connsiteY26" fmla="*/ 178590 h 356393"/>
              <a:gd name="connsiteX27" fmla="*/ 198535 w 389664"/>
              <a:gd name="connsiteY27" fmla="*/ 70032 h 356393"/>
              <a:gd name="connsiteX28" fmla="*/ 153565 w 389664"/>
              <a:gd name="connsiteY28" fmla="*/ 49913 h 356393"/>
              <a:gd name="connsiteX29" fmla="*/ 136620 w 389664"/>
              <a:gd name="connsiteY29" fmla="*/ 49931 h 356393"/>
              <a:gd name="connsiteX30" fmla="*/ 138006 w 389664"/>
              <a:gd name="connsiteY30" fmla="*/ 76459 h 356393"/>
              <a:gd name="connsiteX31" fmla="*/ 110733 w 389664"/>
              <a:gd name="connsiteY31" fmla="*/ 89013 h 356393"/>
              <a:gd name="connsiteX32" fmla="*/ 95043 w 389664"/>
              <a:gd name="connsiteY32" fmla="*/ 144209 h 356393"/>
              <a:gd name="connsiteX33" fmla="*/ 137598 w 389664"/>
              <a:gd name="connsiteY33" fmla="*/ 180778 h 356393"/>
              <a:gd name="connsiteX34" fmla="*/ 168514 w 389664"/>
              <a:gd name="connsiteY34" fmla="*/ 175840 h 356393"/>
              <a:gd name="connsiteX35" fmla="*/ 197985 w 389664"/>
              <a:gd name="connsiteY35" fmla="*/ 128694 h 356393"/>
              <a:gd name="connsiteX36" fmla="*/ 158463 w 389664"/>
              <a:gd name="connsiteY36" fmla="*/ 77615 h 356393"/>
              <a:gd name="connsiteX37" fmla="*/ 138006 w 389664"/>
              <a:gd name="connsiteY37" fmla="*/ 76459 h 356393"/>
              <a:gd name="connsiteX38" fmla="*/ 244332 w 389664"/>
              <a:gd name="connsiteY38" fmla="*/ 194517 h 356393"/>
              <a:gd name="connsiteX39" fmla="*/ 244332 w 389664"/>
              <a:gd name="connsiteY39" fmla="*/ 207785 h 356393"/>
              <a:gd name="connsiteX40" fmla="*/ 251955 w 389664"/>
              <a:gd name="connsiteY40" fmla="*/ 208057 h 356393"/>
              <a:gd name="connsiteX41" fmla="*/ 300623 w 389664"/>
              <a:gd name="connsiteY41" fmla="*/ 213815 h 356393"/>
              <a:gd name="connsiteX42" fmla="*/ 358083 w 389664"/>
              <a:gd name="connsiteY42" fmla="*/ 235923 h 356393"/>
              <a:gd name="connsiteX43" fmla="*/ 363132 w 389664"/>
              <a:gd name="connsiteY43" fmla="*/ 238951 h 356393"/>
              <a:gd name="connsiteX44" fmla="*/ 363132 w 389664"/>
              <a:gd name="connsiteY44" fmla="*/ 259656 h 356393"/>
              <a:gd name="connsiteX45" fmla="*/ 363132 w 389664"/>
              <a:gd name="connsiteY45" fmla="*/ 280362 h 356393"/>
              <a:gd name="connsiteX46" fmla="*/ 340758 w 389664"/>
              <a:gd name="connsiteY46" fmla="*/ 280362 h 356393"/>
              <a:gd name="connsiteX47" fmla="*/ 318384 w 389664"/>
              <a:gd name="connsiteY47" fmla="*/ 280362 h 356393"/>
              <a:gd name="connsiteX48" fmla="*/ 318384 w 389664"/>
              <a:gd name="connsiteY48" fmla="*/ 293628 h 356393"/>
              <a:gd name="connsiteX49" fmla="*/ 318384 w 389664"/>
              <a:gd name="connsiteY49" fmla="*/ 306894 h 356393"/>
              <a:gd name="connsiteX50" fmla="*/ 354024 w 389664"/>
              <a:gd name="connsiteY50" fmla="*/ 306894 h 356393"/>
              <a:gd name="connsiteX51" fmla="*/ 389664 w 389664"/>
              <a:gd name="connsiteY51" fmla="*/ 306894 h 356393"/>
              <a:gd name="connsiteX52" fmla="*/ 389664 w 389664"/>
              <a:gd name="connsiteY52" fmla="*/ 266598 h 356393"/>
              <a:gd name="connsiteX53" fmla="*/ 389664 w 389664"/>
              <a:gd name="connsiteY53" fmla="*/ 226302 h 356393"/>
              <a:gd name="connsiteX54" fmla="*/ 386595 w 389664"/>
              <a:gd name="connsiteY54" fmla="*/ 223694 h 356393"/>
              <a:gd name="connsiteX55" fmla="*/ 357786 w 389664"/>
              <a:gd name="connsiteY55" fmla="*/ 205701 h 356393"/>
              <a:gd name="connsiteX56" fmla="*/ 252549 w 389664"/>
              <a:gd name="connsiteY56" fmla="*/ 181520 h 356393"/>
              <a:gd name="connsiteX57" fmla="*/ 244332 w 389664"/>
              <a:gd name="connsiteY57" fmla="*/ 181250 h 356393"/>
              <a:gd name="connsiteX58" fmla="*/ 244332 w 389664"/>
              <a:gd name="connsiteY58" fmla="*/ 194517 h 356393"/>
              <a:gd name="connsiteX59" fmla="*/ 133452 w 389664"/>
              <a:gd name="connsiteY59" fmla="*/ 231097 h 356393"/>
              <a:gd name="connsiteX60" fmla="*/ 31878 w 389664"/>
              <a:gd name="connsiteY60" fmla="*/ 255201 h 356393"/>
              <a:gd name="connsiteX61" fmla="*/ 3069 w 389664"/>
              <a:gd name="connsiteY61" fmla="*/ 273194 h 356393"/>
              <a:gd name="connsiteX62" fmla="*/ 0 w 389664"/>
              <a:gd name="connsiteY62" fmla="*/ 275802 h 356393"/>
              <a:gd name="connsiteX63" fmla="*/ 0 w 389664"/>
              <a:gd name="connsiteY63" fmla="*/ 316098 h 356393"/>
              <a:gd name="connsiteX64" fmla="*/ 0 w 389664"/>
              <a:gd name="connsiteY64" fmla="*/ 356394 h 356393"/>
              <a:gd name="connsiteX65" fmla="*/ 145332 w 389664"/>
              <a:gd name="connsiteY65" fmla="*/ 356394 h 356393"/>
              <a:gd name="connsiteX66" fmla="*/ 290664 w 389664"/>
              <a:gd name="connsiteY66" fmla="*/ 356394 h 356393"/>
              <a:gd name="connsiteX67" fmla="*/ 290664 w 389664"/>
              <a:gd name="connsiteY67" fmla="*/ 316098 h 356393"/>
              <a:gd name="connsiteX68" fmla="*/ 290664 w 389664"/>
              <a:gd name="connsiteY68" fmla="*/ 275802 h 356393"/>
              <a:gd name="connsiteX69" fmla="*/ 287595 w 389664"/>
              <a:gd name="connsiteY69" fmla="*/ 273194 h 356393"/>
              <a:gd name="connsiteX70" fmla="*/ 258786 w 389664"/>
              <a:gd name="connsiteY70" fmla="*/ 255201 h 356393"/>
              <a:gd name="connsiteX71" fmla="*/ 169488 w 389664"/>
              <a:gd name="connsiteY71" fmla="*/ 231854 h 356393"/>
              <a:gd name="connsiteX72" fmla="*/ 133452 w 389664"/>
              <a:gd name="connsiteY72" fmla="*/ 231097 h 356393"/>
              <a:gd name="connsiteX73" fmla="*/ 134442 w 389664"/>
              <a:gd name="connsiteY73" fmla="*/ 257630 h 356393"/>
              <a:gd name="connsiteX74" fmla="*/ 89041 w 389664"/>
              <a:gd name="connsiteY74" fmla="*/ 263315 h 356393"/>
              <a:gd name="connsiteX75" fmla="*/ 31581 w 389664"/>
              <a:gd name="connsiteY75" fmla="*/ 285423 h 356393"/>
              <a:gd name="connsiteX76" fmla="*/ 26532 w 389664"/>
              <a:gd name="connsiteY76" fmla="*/ 288451 h 356393"/>
              <a:gd name="connsiteX77" fmla="*/ 26532 w 389664"/>
              <a:gd name="connsiteY77" fmla="*/ 309156 h 356393"/>
              <a:gd name="connsiteX78" fmla="*/ 26532 w 389664"/>
              <a:gd name="connsiteY78" fmla="*/ 329862 h 356393"/>
              <a:gd name="connsiteX79" fmla="*/ 145332 w 389664"/>
              <a:gd name="connsiteY79" fmla="*/ 329862 h 356393"/>
              <a:gd name="connsiteX80" fmla="*/ 264132 w 389664"/>
              <a:gd name="connsiteY80" fmla="*/ 329862 h 356393"/>
              <a:gd name="connsiteX81" fmla="*/ 264132 w 389664"/>
              <a:gd name="connsiteY81" fmla="*/ 309156 h 356393"/>
              <a:gd name="connsiteX82" fmla="*/ 264132 w 389664"/>
              <a:gd name="connsiteY82" fmla="*/ 288451 h 356393"/>
              <a:gd name="connsiteX83" fmla="*/ 259083 w 389664"/>
              <a:gd name="connsiteY83" fmla="*/ 285423 h 356393"/>
              <a:gd name="connsiteX84" fmla="*/ 165924 w 389664"/>
              <a:gd name="connsiteY84" fmla="*/ 258176 h 356393"/>
              <a:gd name="connsiteX85" fmla="*/ 134442 w 389664"/>
              <a:gd name="connsiteY85" fmla="*/ 257630 h 35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89664" h="356393">
                <a:moveTo>
                  <a:pt x="234351" y="593"/>
                </a:moveTo>
                <a:cubicBezTo>
                  <a:pt x="221254" y="2178"/>
                  <a:pt x="207583" y="7690"/>
                  <a:pt x="197009" y="15649"/>
                </a:cubicBezTo>
                <a:cubicBezTo>
                  <a:pt x="193688" y="18149"/>
                  <a:pt x="188505" y="22802"/>
                  <a:pt x="186371" y="25202"/>
                </a:cubicBezTo>
                <a:lnTo>
                  <a:pt x="184906" y="26848"/>
                </a:lnTo>
                <a:lnTo>
                  <a:pt x="194803" y="35600"/>
                </a:lnTo>
                <a:lnTo>
                  <a:pt x="204699" y="44351"/>
                </a:lnTo>
                <a:lnTo>
                  <a:pt x="207388" y="41674"/>
                </a:lnTo>
                <a:cubicBezTo>
                  <a:pt x="217099" y="32004"/>
                  <a:pt x="230560" y="26517"/>
                  <a:pt x="244530" y="26534"/>
                </a:cubicBezTo>
                <a:cubicBezTo>
                  <a:pt x="259660" y="26553"/>
                  <a:pt x="274080" y="33149"/>
                  <a:pt x="284013" y="44595"/>
                </a:cubicBezTo>
                <a:cubicBezTo>
                  <a:pt x="301293" y="64506"/>
                  <a:pt x="301291" y="93857"/>
                  <a:pt x="284010" y="113792"/>
                </a:cubicBezTo>
                <a:cubicBezTo>
                  <a:pt x="275014" y="124170"/>
                  <a:pt x="261559" y="130843"/>
                  <a:pt x="247797" y="131751"/>
                </a:cubicBezTo>
                <a:lnTo>
                  <a:pt x="244332" y="131979"/>
                </a:lnTo>
                <a:lnTo>
                  <a:pt x="244332" y="145186"/>
                </a:lnTo>
                <a:lnTo>
                  <a:pt x="244332" y="158394"/>
                </a:lnTo>
                <a:lnTo>
                  <a:pt x="246270" y="158394"/>
                </a:lnTo>
                <a:cubicBezTo>
                  <a:pt x="247336" y="158394"/>
                  <a:pt x="250053" y="158208"/>
                  <a:pt x="252309" y="157979"/>
                </a:cubicBezTo>
                <a:cubicBezTo>
                  <a:pt x="267462" y="156445"/>
                  <a:pt x="282290" y="150329"/>
                  <a:pt x="294228" y="140685"/>
                </a:cubicBezTo>
                <a:cubicBezTo>
                  <a:pt x="297734" y="137852"/>
                  <a:pt x="304391" y="131064"/>
                  <a:pt x="306957" y="127704"/>
                </a:cubicBezTo>
                <a:cubicBezTo>
                  <a:pt x="326953" y="101522"/>
                  <a:pt x="329023" y="66343"/>
                  <a:pt x="312213" y="38406"/>
                </a:cubicBezTo>
                <a:cubicBezTo>
                  <a:pt x="296015" y="11491"/>
                  <a:pt x="265749" y="-3209"/>
                  <a:pt x="234351" y="593"/>
                </a:cubicBezTo>
                <a:moveTo>
                  <a:pt x="136620" y="49931"/>
                </a:moveTo>
                <a:cubicBezTo>
                  <a:pt x="105919" y="53382"/>
                  <a:pt x="80001" y="74325"/>
                  <a:pt x="70264" y="103548"/>
                </a:cubicBezTo>
                <a:cubicBezTo>
                  <a:pt x="63623" y="123480"/>
                  <a:pt x="65036" y="144887"/>
                  <a:pt x="74215" y="163420"/>
                </a:cubicBezTo>
                <a:cubicBezTo>
                  <a:pt x="78591" y="172255"/>
                  <a:pt x="83304" y="178716"/>
                  <a:pt x="90343" y="185532"/>
                </a:cubicBezTo>
                <a:cubicBezTo>
                  <a:pt x="96970" y="191947"/>
                  <a:pt x="102834" y="196055"/>
                  <a:pt x="110964" y="199975"/>
                </a:cubicBezTo>
                <a:cubicBezTo>
                  <a:pt x="138057" y="213040"/>
                  <a:pt x="169734" y="209731"/>
                  <a:pt x="193842" y="191318"/>
                </a:cubicBezTo>
                <a:cubicBezTo>
                  <a:pt x="197203" y="188752"/>
                  <a:pt x="203990" y="182096"/>
                  <a:pt x="206823" y="178590"/>
                </a:cubicBezTo>
                <a:cubicBezTo>
                  <a:pt x="233292" y="145825"/>
                  <a:pt x="229679" y="98507"/>
                  <a:pt x="198535" y="70032"/>
                </a:cubicBezTo>
                <a:cubicBezTo>
                  <a:pt x="186253" y="58804"/>
                  <a:pt x="170503" y="51758"/>
                  <a:pt x="153565" y="49913"/>
                </a:cubicBezTo>
                <a:cubicBezTo>
                  <a:pt x="149157" y="49433"/>
                  <a:pt x="140972" y="49441"/>
                  <a:pt x="136620" y="49931"/>
                </a:cubicBezTo>
                <a:moveTo>
                  <a:pt x="138006" y="76459"/>
                </a:moveTo>
                <a:cubicBezTo>
                  <a:pt x="126843" y="78401"/>
                  <a:pt x="118573" y="82208"/>
                  <a:pt x="110733" y="89013"/>
                </a:cubicBezTo>
                <a:cubicBezTo>
                  <a:pt x="95072" y="102605"/>
                  <a:pt x="88882" y="124380"/>
                  <a:pt x="95043" y="144209"/>
                </a:cubicBezTo>
                <a:cubicBezTo>
                  <a:pt x="101060" y="163576"/>
                  <a:pt x="117235" y="177476"/>
                  <a:pt x="137598" y="180778"/>
                </a:cubicBezTo>
                <a:cubicBezTo>
                  <a:pt x="147745" y="182424"/>
                  <a:pt x="158564" y="180696"/>
                  <a:pt x="168514" y="175840"/>
                </a:cubicBezTo>
                <a:cubicBezTo>
                  <a:pt x="186587" y="167021"/>
                  <a:pt x="197985" y="148787"/>
                  <a:pt x="197985" y="128694"/>
                </a:cubicBezTo>
                <a:cubicBezTo>
                  <a:pt x="197985" y="104784"/>
                  <a:pt x="181674" y="83703"/>
                  <a:pt x="158463" y="77615"/>
                </a:cubicBezTo>
                <a:cubicBezTo>
                  <a:pt x="152890" y="76153"/>
                  <a:pt x="142981" y="75593"/>
                  <a:pt x="138006" y="76459"/>
                </a:cubicBezTo>
                <a:moveTo>
                  <a:pt x="244332" y="194517"/>
                </a:moveTo>
                <a:lnTo>
                  <a:pt x="244332" y="207785"/>
                </a:lnTo>
                <a:lnTo>
                  <a:pt x="251955" y="208057"/>
                </a:lnTo>
                <a:cubicBezTo>
                  <a:pt x="270559" y="208723"/>
                  <a:pt x="285389" y="210477"/>
                  <a:pt x="300623" y="213815"/>
                </a:cubicBezTo>
                <a:cubicBezTo>
                  <a:pt x="321072" y="218294"/>
                  <a:pt x="342324" y="226471"/>
                  <a:pt x="358083" y="235923"/>
                </a:cubicBezTo>
                <a:lnTo>
                  <a:pt x="363132" y="238951"/>
                </a:lnTo>
                <a:lnTo>
                  <a:pt x="363132" y="259656"/>
                </a:lnTo>
                <a:lnTo>
                  <a:pt x="363132" y="280362"/>
                </a:lnTo>
                <a:lnTo>
                  <a:pt x="340758" y="280362"/>
                </a:lnTo>
                <a:lnTo>
                  <a:pt x="318384" y="280362"/>
                </a:lnTo>
                <a:lnTo>
                  <a:pt x="318384" y="293628"/>
                </a:lnTo>
                <a:lnTo>
                  <a:pt x="318384" y="306894"/>
                </a:lnTo>
                <a:lnTo>
                  <a:pt x="354024" y="306894"/>
                </a:lnTo>
                <a:lnTo>
                  <a:pt x="389664" y="306894"/>
                </a:lnTo>
                <a:lnTo>
                  <a:pt x="389664" y="266598"/>
                </a:lnTo>
                <a:lnTo>
                  <a:pt x="389664" y="226302"/>
                </a:lnTo>
                <a:lnTo>
                  <a:pt x="386595" y="223694"/>
                </a:lnTo>
                <a:cubicBezTo>
                  <a:pt x="379339" y="217531"/>
                  <a:pt x="369947" y="211665"/>
                  <a:pt x="357786" y="205701"/>
                </a:cubicBezTo>
                <a:cubicBezTo>
                  <a:pt x="327001" y="190606"/>
                  <a:pt x="293282" y="182857"/>
                  <a:pt x="252549" y="181520"/>
                </a:cubicBezTo>
                <a:lnTo>
                  <a:pt x="244332" y="181250"/>
                </a:lnTo>
                <a:lnTo>
                  <a:pt x="244332" y="194517"/>
                </a:lnTo>
                <a:moveTo>
                  <a:pt x="133452" y="231097"/>
                </a:moveTo>
                <a:cubicBezTo>
                  <a:pt x="93955" y="232946"/>
                  <a:pt x="61613" y="240620"/>
                  <a:pt x="31878" y="255201"/>
                </a:cubicBezTo>
                <a:cubicBezTo>
                  <a:pt x="19717" y="261165"/>
                  <a:pt x="10325" y="267031"/>
                  <a:pt x="3069" y="273194"/>
                </a:cubicBezTo>
                <a:lnTo>
                  <a:pt x="0" y="275802"/>
                </a:lnTo>
                <a:lnTo>
                  <a:pt x="0" y="316098"/>
                </a:lnTo>
                <a:lnTo>
                  <a:pt x="0" y="356394"/>
                </a:lnTo>
                <a:lnTo>
                  <a:pt x="145332" y="356394"/>
                </a:lnTo>
                <a:lnTo>
                  <a:pt x="290664" y="356394"/>
                </a:lnTo>
                <a:lnTo>
                  <a:pt x="290664" y="316098"/>
                </a:lnTo>
                <a:lnTo>
                  <a:pt x="290664" y="275802"/>
                </a:lnTo>
                <a:lnTo>
                  <a:pt x="287595" y="273194"/>
                </a:lnTo>
                <a:cubicBezTo>
                  <a:pt x="280339" y="267031"/>
                  <a:pt x="270947" y="261165"/>
                  <a:pt x="258786" y="255201"/>
                </a:cubicBezTo>
                <a:cubicBezTo>
                  <a:pt x="232173" y="242152"/>
                  <a:pt x="203462" y="234645"/>
                  <a:pt x="169488" y="231854"/>
                </a:cubicBezTo>
                <a:cubicBezTo>
                  <a:pt x="162501" y="231281"/>
                  <a:pt x="139740" y="230802"/>
                  <a:pt x="133452" y="231097"/>
                </a:cubicBezTo>
                <a:moveTo>
                  <a:pt x="134442" y="257630"/>
                </a:moveTo>
                <a:cubicBezTo>
                  <a:pt x="116547" y="258550"/>
                  <a:pt x="103129" y="260230"/>
                  <a:pt x="89041" y="263315"/>
                </a:cubicBezTo>
                <a:cubicBezTo>
                  <a:pt x="68603" y="267790"/>
                  <a:pt x="47341" y="275971"/>
                  <a:pt x="31581" y="285423"/>
                </a:cubicBezTo>
                <a:lnTo>
                  <a:pt x="26532" y="288451"/>
                </a:lnTo>
                <a:lnTo>
                  <a:pt x="26532" y="309156"/>
                </a:lnTo>
                <a:lnTo>
                  <a:pt x="26532" y="329862"/>
                </a:lnTo>
                <a:lnTo>
                  <a:pt x="145332" y="329862"/>
                </a:lnTo>
                <a:lnTo>
                  <a:pt x="264132" y="329862"/>
                </a:lnTo>
                <a:lnTo>
                  <a:pt x="264132" y="309156"/>
                </a:lnTo>
                <a:lnTo>
                  <a:pt x="264132" y="288451"/>
                </a:lnTo>
                <a:lnTo>
                  <a:pt x="259083" y="285423"/>
                </a:lnTo>
                <a:cubicBezTo>
                  <a:pt x="234061" y="270416"/>
                  <a:pt x="201317" y="260840"/>
                  <a:pt x="165924" y="258176"/>
                </a:cubicBezTo>
                <a:cubicBezTo>
                  <a:pt x="160301" y="257754"/>
                  <a:pt x="139173" y="257387"/>
                  <a:pt x="134442" y="25763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69F44290-4BB8-D7A0-E10A-560859E6B4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137830" y="4633302"/>
            <a:ext cx="396000" cy="396000"/>
          </a:xfrm>
          <a:prstGeom prst="rect">
            <a:avLst/>
          </a:prstGeom>
        </p:spPr>
      </p:pic>
      <p:sp>
        <p:nvSpPr>
          <p:cNvPr id="68" name="Grafik 92">
            <a:extLst>
              <a:ext uri="{FF2B5EF4-FFF2-40B4-BE49-F238E27FC236}">
                <a16:creationId xmlns:a16="http://schemas.microsoft.com/office/drawing/2014/main" id="{82F1FF0B-B33F-888B-A423-4C6EB3F7E8CF}"/>
              </a:ext>
            </a:extLst>
          </p:cNvPr>
          <p:cNvSpPr/>
          <p:nvPr/>
        </p:nvSpPr>
        <p:spPr>
          <a:xfrm>
            <a:off x="10894918" y="4662736"/>
            <a:ext cx="389330" cy="389410"/>
          </a:xfrm>
          <a:custGeom>
            <a:avLst/>
            <a:gdLst>
              <a:gd name="connsiteX0" fmla="*/ 183980 w 389330"/>
              <a:gd name="connsiteY0" fmla="*/ 351 h 389410"/>
              <a:gd name="connsiteX1" fmla="*/ 101332 w 389330"/>
              <a:gd name="connsiteY1" fmla="*/ 23887 h 389410"/>
              <a:gd name="connsiteX2" fmla="*/ 6419 w 389330"/>
              <a:gd name="connsiteY2" fmla="*/ 144856 h 389410"/>
              <a:gd name="connsiteX3" fmla="*/ 6801 w 389330"/>
              <a:gd name="connsiteY3" fmla="*/ 245952 h 389410"/>
              <a:gd name="connsiteX4" fmla="*/ 75674 w 389330"/>
              <a:gd name="connsiteY4" fmla="*/ 348863 h 389410"/>
              <a:gd name="connsiteX5" fmla="*/ 160418 w 389330"/>
              <a:gd name="connsiteY5" fmla="*/ 386455 h 389410"/>
              <a:gd name="connsiteX6" fmla="*/ 245895 w 389330"/>
              <a:gd name="connsiteY6" fmla="*/ 382609 h 389410"/>
              <a:gd name="connsiteX7" fmla="*/ 360692 w 389330"/>
              <a:gd name="connsiteY7" fmla="*/ 296518 h 389410"/>
              <a:gd name="connsiteX8" fmla="*/ 386375 w 389330"/>
              <a:gd name="connsiteY8" fmla="*/ 229006 h 389410"/>
              <a:gd name="connsiteX9" fmla="*/ 382529 w 389330"/>
              <a:gd name="connsiteY9" fmla="*/ 143528 h 389410"/>
              <a:gd name="connsiteX10" fmla="*/ 296444 w 389330"/>
              <a:gd name="connsiteY10" fmla="*/ 28737 h 389410"/>
              <a:gd name="connsiteX11" fmla="*/ 257975 w 389330"/>
              <a:gd name="connsiteY11" fmla="*/ 10681 h 389410"/>
              <a:gd name="connsiteX12" fmla="*/ 204176 w 389330"/>
              <a:gd name="connsiteY12" fmla="*/ 320 h 389410"/>
              <a:gd name="connsiteX13" fmla="*/ 183980 w 389330"/>
              <a:gd name="connsiteY13" fmla="*/ 351 h 389410"/>
              <a:gd name="connsiteX14" fmla="*/ 183782 w 389330"/>
              <a:gd name="connsiteY14" fmla="*/ 26878 h 389410"/>
              <a:gd name="connsiteX15" fmla="*/ 77305 w 389330"/>
              <a:gd name="connsiteY15" fmla="*/ 74356 h 389410"/>
              <a:gd name="connsiteX16" fmla="*/ 28966 w 389330"/>
              <a:gd name="connsiteY16" fmla="*/ 223817 h 389410"/>
              <a:gd name="connsiteX17" fmla="*/ 60014 w 389330"/>
              <a:gd name="connsiteY17" fmla="*/ 295516 h 389410"/>
              <a:gd name="connsiteX18" fmla="*/ 223737 w 389330"/>
              <a:gd name="connsiteY18" fmla="*/ 360456 h 389410"/>
              <a:gd name="connsiteX19" fmla="*/ 265024 w 389330"/>
              <a:gd name="connsiteY19" fmla="*/ 347515 h 389410"/>
              <a:gd name="connsiteX20" fmla="*/ 329329 w 389330"/>
              <a:gd name="connsiteY20" fmla="*/ 295516 h 389410"/>
              <a:gd name="connsiteX21" fmla="*/ 358766 w 389330"/>
              <a:gd name="connsiteY21" fmla="*/ 157726 h 389410"/>
              <a:gd name="connsiteX22" fmla="*/ 294543 w 389330"/>
              <a:gd name="connsiteY22" fmla="*/ 59406 h 389410"/>
              <a:gd name="connsiteX23" fmla="*/ 183782 w 389330"/>
              <a:gd name="connsiteY23" fmla="*/ 26878 h 389410"/>
              <a:gd name="connsiteX24" fmla="*/ 181604 w 389330"/>
              <a:gd name="connsiteY24" fmla="*/ 143470 h 389410"/>
              <a:gd name="connsiteX25" fmla="*/ 181604 w 389330"/>
              <a:gd name="connsiteY25" fmla="*/ 207820 h 389410"/>
              <a:gd name="connsiteX26" fmla="*/ 229322 w 389330"/>
              <a:gd name="connsiteY26" fmla="*/ 207820 h 389410"/>
              <a:gd name="connsiteX27" fmla="*/ 277040 w 389330"/>
              <a:gd name="connsiteY27" fmla="*/ 207820 h 389410"/>
              <a:gd name="connsiteX28" fmla="*/ 277040 w 389330"/>
              <a:gd name="connsiteY28" fmla="*/ 194753 h 389410"/>
              <a:gd name="connsiteX29" fmla="*/ 277040 w 389330"/>
              <a:gd name="connsiteY29" fmla="*/ 181688 h 389410"/>
              <a:gd name="connsiteX30" fmla="*/ 242489 w 389330"/>
              <a:gd name="connsiteY30" fmla="*/ 181587 h 389410"/>
              <a:gd name="connsiteX31" fmla="*/ 207938 w 389330"/>
              <a:gd name="connsiteY31" fmla="*/ 181486 h 389410"/>
              <a:gd name="connsiteX32" fmla="*/ 207837 w 389330"/>
              <a:gd name="connsiteY32" fmla="*/ 130303 h 389410"/>
              <a:gd name="connsiteX33" fmla="*/ 207737 w 389330"/>
              <a:gd name="connsiteY33" fmla="*/ 79120 h 389410"/>
              <a:gd name="connsiteX34" fmla="*/ 194670 w 389330"/>
              <a:gd name="connsiteY34" fmla="*/ 79120 h 389410"/>
              <a:gd name="connsiteX35" fmla="*/ 181604 w 389330"/>
              <a:gd name="connsiteY35" fmla="*/ 79120 h 389410"/>
              <a:gd name="connsiteX36" fmla="*/ 181604 w 389330"/>
              <a:gd name="connsiteY36" fmla="*/ 143470 h 38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9330" h="389410">
                <a:moveTo>
                  <a:pt x="183980" y="351"/>
                </a:moveTo>
                <a:cubicBezTo>
                  <a:pt x="155415" y="1807"/>
                  <a:pt x="126889" y="9930"/>
                  <a:pt x="101332" y="23887"/>
                </a:cubicBezTo>
                <a:cubicBezTo>
                  <a:pt x="54563" y="49428"/>
                  <a:pt x="20237" y="93176"/>
                  <a:pt x="6419" y="144856"/>
                </a:cubicBezTo>
                <a:cubicBezTo>
                  <a:pt x="-2270" y="177354"/>
                  <a:pt x="-2133" y="213480"/>
                  <a:pt x="6801" y="245952"/>
                </a:cubicBezTo>
                <a:cubicBezTo>
                  <a:pt x="18070" y="286907"/>
                  <a:pt x="42192" y="322953"/>
                  <a:pt x="75674" y="348863"/>
                </a:cubicBezTo>
                <a:cubicBezTo>
                  <a:pt x="100105" y="367771"/>
                  <a:pt x="130199" y="381120"/>
                  <a:pt x="160418" y="386455"/>
                </a:cubicBezTo>
                <a:cubicBezTo>
                  <a:pt x="188659" y="391441"/>
                  <a:pt x="218627" y="390093"/>
                  <a:pt x="245895" y="382609"/>
                </a:cubicBezTo>
                <a:cubicBezTo>
                  <a:pt x="293730" y="369480"/>
                  <a:pt x="334630" y="338807"/>
                  <a:pt x="360692" y="296518"/>
                </a:cubicBezTo>
                <a:cubicBezTo>
                  <a:pt x="372914" y="276685"/>
                  <a:pt x="382324" y="251947"/>
                  <a:pt x="386375" y="229006"/>
                </a:cubicBezTo>
                <a:cubicBezTo>
                  <a:pt x="391361" y="200764"/>
                  <a:pt x="390013" y="170796"/>
                  <a:pt x="382529" y="143528"/>
                </a:cubicBezTo>
                <a:cubicBezTo>
                  <a:pt x="369401" y="95698"/>
                  <a:pt x="338703" y="54763"/>
                  <a:pt x="296444" y="28737"/>
                </a:cubicBezTo>
                <a:cubicBezTo>
                  <a:pt x="285053" y="21722"/>
                  <a:pt x="271081" y="15164"/>
                  <a:pt x="257975" y="10681"/>
                </a:cubicBezTo>
                <a:cubicBezTo>
                  <a:pt x="239528" y="4373"/>
                  <a:pt x="223631" y="1311"/>
                  <a:pt x="204176" y="320"/>
                </a:cubicBezTo>
                <a:cubicBezTo>
                  <a:pt x="195651" y="-114"/>
                  <a:pt x="193016" y="-110"/>
                  <a:pt x="183980" y="351"/>
                </a:cubicBezTo>
                <a:moveTo>
                  <a:pt x="183782" y="26878"/>
                </a:moveTo>
                <a:cubicBezTo>
                  <a:pt x="143597" y="29511"/>
                  <a:pt x="106212" y="46181"/>
                  <a:pt x="77305" y="74356"/>
                </a:cubicBezTo>
                <a:cubicBezTo>
                  <a:pt x="37387" y="113264"/>
                  <a:pt x="19494" y="168585"/>
                  <a:pt x="28966" y="223817"/>
                </a:cubicBezTo>
                <a:cubicBezTo>
                  <a:pt x="33305" y="249120"/>
                  <a:pt x="44433" y="274816"/>
                  <a:pt x="60014" y="295516"/>
                </a:cubicBezTo>
                <a:cubicBezTo>
                  <a:pt x="98330" y="346417"/>
                  <a:pt x="160918" y="371244"/>
                  <a:pt x="223737" y="360456"/>
                </a:cubicBezTo>
                <a:cubicBezTo>
                  <a:pt x="237084" y="358165"/>
                  <a:pt x="251812" y="353549"/>
                  <a:pt x="265024" y="347515"/>
                </a:cubicBezTo>
                <a:cubicBezTo>
                  <a:pt x="290159" y="336039"/>
                  <a:pt x="312309" y="318128"/>
                  <a:pt x="329329" y="295516"/>
                </a:cubicBezTo>
                <a:cubicBezTo>
                  <a:pt x="358697" y="256501"/>
                  <a:pt x="369619" y="205382"/>
                  <a:pt x="358766" y="157726"/>
                </a:cubicBezTo>
                <a:cubicBezTo>
                  <a:pt x="349775" y="118247"/>
                  <a:pt x="327223" y="83724"/>
                  <a:pt x="294543" y="59406"/>
                </a:cubicBezTo>
                <a:cubicBezTo>
                  <a:pt x="263165" y="36058"/>
                  <a:pt x="223125" y="24300"/>
                  <a:pt x="183782" y="26878"/>
                </a:cubicBezTo>
                <a:moveTo>
                  <a:pt x="181604" y="143470"/>
                </a:moveTo>
                <a:lnTo>
                  <a:pt x="181604" y="207820"/>
                </a:lnTo>
                <a:lnTo>
                  <a:pt x="229322" y="207820"/>
                </a:lnTo>
                <a:lnTo>
                  <a:pt x="277040" y="207820"/>
                </a:lnTo>
                <a:lnTo>
                  <a:pt x="277040" y="194753"/>
                </a:lnTo>
                <a:lnTo>
                  <a:pt x="277040" y="181688"/>
                </a:lnTo>
                <a:lnTo>
                  <a:pt x="242489" y="181587"/>
                </a:lnTo>
                <a:lnTo>
                  <a:pt x="207938" y="181486"/>
                </a:lnTo>
                <a:lnTo>
                  <a:pt x="207837" y="130303"/>
                </a:lnTo>
                <a:lnTo>
                  <a:pt x="207737" y="79120"/>
                </a:lnTo>
                <a:lnTo>
                  <a:pt x="194670" y="79120"/>
                </a:lnTo>
                <a:lnTo>
                  <a:pt x="181604" y="79120"/>
                </a:lnTo>
                <a:lnTo>
                  <a:pt x="181604" y="143470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9" name="Grafik 94">
            <a:extLst>
              <a:ext uri="{FF2B5EF4-FFF2-40B4-BE49-F238E27FC236}">
                <a16:creationId xmlns:a16="http://schemas.microsoft.com/office/drawing/2014/main" id="{F1B11883-E7D6-D5CE-30B1-64496C9653B7}"/>
              </a:ext>
            </a:extLst>
          </p:cNvPr>
          <p:cNvSpPr/>
          <p:nvPr/>
        </p:nvSpPr>
        <p:spPr>
          <a:xfrm>
            <a:off x="7093694" y="3260171"/>
            <a:ext cx="374219" cy="379368"/>
          </a:xfrm>
          <a:custGeom>
            <a:avLst/>
            <a:gdLst>
              <a:gd name="connsiteX0" fmla="*/ 0 w 374219"/>
              <a:gd name="connsiteY0" fmla="*/ 13266 h 379368"/>
              <a:gd name="connsiteX1" fmla="*/ 0 w 374219"/>
              <a:gd name="connsiteY1" fmla="*/ 26532 h 379368"/>
              <a:gd name="connsiteX2" fmla="*/ 28710 w 374219"/>
              <a:gd name="connsiteY2" fmla="*/ 26532 h 379368"/>
              <a:gd name="connsiteX3" fmla="*/ 57420 w 374219"/>
              <a:gd name="connsiteY3" fmla="*/ 26532 h 379368"/>
              <a:gd name="connsiteX4" fmla="*/ 57420 w 374219"/>
              <a:gd name="connsiteY4" fmla="*/ 167707 h 379368"/>
              <a:gd name="connsiteX5" fmla="*/ 57420 w 374219"/>
              <a:gd name="connsiteY5" fmla="*/ 308881 h 379368"/>
              <a:gd name="connsiteX6" fmla="*/ 178695 w 374219"/>
              <a:gd name="connsiteY6" fmla="*/ 308782 h 379368"/>
              <a:gd name="connsiteX7" fmla="*/ 299970 w 374219"/>
              <a:gd name="connsiteY7" fmla="*/ 308682 h 379368"/>
              <a:gd name="connsiteX8" fmla="*/ 300074 w 374219"/>
              <a:gd name="connsiteY8" fmla="*/ 295515 h 379368"/>
              <a:gd name="connsiteX9" fmla="*/ 300179 w 374219"/>
              <a:gd name="connsiteY9" fmla="*/ 282348 h 379368"/>
              <a:gd name="connsiteX10" fmla="*/ 192065 w 374219"/>
              <a:gd name="connsiteY10" fmla="*/ 282348 h 379368"/>
              <a:gd name="connsiteX11" fmla="*/ 83952 w 374219"/>
              <a:gd name="connsiteY11" fmla="*/ 282348 h 379368"/>
              <a:gd name="connsiteX12" fmla="*/ 83952 w 374219"/>
              <a:gd name="connsiteY12" fmla="*/ 260370 h 379368"/>
              <a:gd name="connsiteX13" fmla="*/ 83952 w 374219"/>
              <a:gd name="connsiteY13" fmla="*/ 238392 h 379368"/>
              <a:gd name="connsiteX14" fmla="*/ 187209 w 374219"/>
              <a:gd name="connsiteY14" fmla="*/ 238392 h 379368"/>
              <a:gd name="connsiteX15" fmla="*/ 290467 w 374219"/>
              <a:gd name="connsiteY15" fmla="*/ 238392 h 379368"/>
              <a:gd name="connsiteX16" fmla="*/ 332343 w 374219"/>
              <a:gd name="connsiteY16" fmla="*/ 154638 h 379368"/>
              <a:gd name="connsiteX17" fmla="*/ 374220 w 374219"/>
              <a:gd name="connsiteY17" fmla="*/ 70686 h 379368"/>
              <a:gd name="connsiteX18" fmla="*/ 248886 w 374219"/>
              <a:gd name="connsiteY18" fmla="*/ 70488 h 379368"/>
              <a:gd name="connsiteX19" fmla="*/ 123552 w 374219"/>
              <a:gd name="connsiteY19" fmla="*/ 70488 h 379368"/>
              <a:gd name="connsiteX20" fmla="*/ 123552 w 374219"/>
              <a:gd name="connsiteY20" fmla="*/ 83754 h 379368"/>
              <a:gd name="connsiteX21" fmla="*/ 123552 w 374219"/>
              <a:gd name="connsiteY21" fmla="*/ 97020 h 379368"/>
              <a:gd name="connsiteX22" fmla="*/ 227502 w 374219"/>
              <a:gd name="connsiteY22" fmla="*/ 97020 h 379368"/>
              <a:gd name="connsiteX23" fmla="*/ 331452 w 374219"/>
              <a:gd name="connsiteY23" fmla="*/ 97020 h 379368"/>
              <a:gd name="connsiteX24" fmla="*/ 302742 w 374219"/>
              <a:gd name="connsiteY24" fmla="*/ 154440 h 379368"/>
              <a:gd name="connsiteX25" fmla="*/ 274032 w 374219"/>
              <a:gd name="connsiteY25" fmla="*/ 211860 h 379368"/>
              <a:gd name="connsiteX26" fmla="*/ 178992 w 374219"/>
              <a:gd name="connsiteY26" fmla="*/ 211860 h 379368"/>
              <a:gd name="connsiteX27" fmla="*/ 83952 w 374219"/>
              <a:gd name="connsiteY27" fmla="*/ 211860 h 379368"/>
              <a:gd name="connsiteX28" fmla="*/ 83952 w 374219"/>
              <a:gd name="connsiteY28" fmla="*/ 105930 h 379368"/>
              <a:gd name="connsiteX29" fmla="*/ 83952 w 374219"/>
              <a:gd name="connsiteY29" fmla="*/ 0 h 379368"/>
              <a:gd name="connsiteX30" fmla="*/ 41976 w 374219"/>
              <a:gd name="connsiteY30" fmla="*/ 0 h 379368"/>
              <a:gd name="connsiteX31" fmla="*/ 0 w 374219"/>
              <a:gd name="connsiteY31" fmla="*/ 0 h 379368"/>
              <a:gd name="connsiteX32" fmla="*/ 0 w 374219"/>
              <a:gd name="connsiteY32" fmla="*/ 13266 h 379368"/>
              <a:gd name="connsiteX33" fmla="*/ 57420 w 374219"/>
              <a:gd name="connsiteY33" fmla="*/ 359568 h 379368"/>
              <a:gd name="connsiteX34" fmla="*/ 57420 w 374219"/>
              <a:gd name="connsiteY34" fmla="*/ 379368 h 379368"/>
              <a:gd name="connsiteX35" fmla="*/ 77220 w 374219"/>
              <a:gd name="connsiteY35" fmla="*/ 379368 h 379368"/>
              <a:gd name="connsiteX36" fmla="*/ 97020 w 374219"/>
              <a:gd name="connsiteY36" fmla="*/ 379368 h 379368"/>
              <a:gd name="connsiteX37" fmla="*/ 97020 w 374219"/>
              <a:gd name="connsiteY37" fmla="*/ 359568 h 379368"/>
              <a:gd name="connsiteX38" fmla="*/ 97020 w 374219"/>
              <a:gd name="connsiteY38" fmla="*/ 339768 h 379368"/>
              <a:gd name="connsiteX39" fmla="*/ 77220 w 374219"/>
              <a:gd name="connsiteY39" fmla="*/ 339768 h 379368"/>
              <a:gd name="connsiteX40" fmla="*/ 57420 w 374219"/>
              <a:gd name="connsiteY40" fmla="*/ 339768 h 379368"/>
              <a:gd name="connsiteX41" fmla="*/ 57420 w 374219"/>
              <a:gd name="connsiteY41" fmla="*/ 359568 h 379368"/>
              <a:gd name="connsiteX42" fmla="*/ 163152 w 374219"/>
              <a:gd name="connsiteY42" fmla="*/ 359568 h 379368"/>
              <a:gd name="connsiteX43" fmla="*/ 163152 w 374219"/>
              <a:gd name="connsiteY43" fmla="*/ 379368 h 379368"/>
              <a:gd name="connsiteX44" fmla="*/ 183150 w 374219"/>
              <a:gd name="connsiteY44" fmla="*/ 379368 h 379368"/>
              <a:gd name="connsiteX45" fmla="*/ 203148 w 374219"/>
              <a:gd name="connsiteY45" fmla="*/ 379368 h 379368"/>
              <a:gd name="connsiteX46" fmla="*/ 203148 w 374219"/>
              <a:gd name="connsiteY46" fmla="*/ 359568 h 379368"/>
              <a:gd name="connsiteX47" fmla="*/ 203148 w 374219"/>
              <a:gd name="connsiteY47" fmla="*/ 339768 h 379368"/>
              <a:gd name="connsiteX48" fmla="*/ 183150 w 374219"/>
              <a:gd name="connsiteY48" fmla="*/ 339768 h 379368"/>
              <a:gd name="connsiteX49" fmla="*/ 163152 w 374219"/>
              <a:gd name="connsiteY49" fmla="*/ 339768 h 379368"/>
              <a:gd name="connsiteX50" fmla="*/ 163152 w 374219"/>
              <a:gd name="connsiteY50" fmla="*/ 359568 h 37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4219" h="379368">
                <a:moveTo>
                  <a:pt x="0" y="13266"/>
                </a:moveTo>
                <a:lnTo>
                  <a:pt x="0" y="26532"/>
                </a:lnTo>
                <a:lnTo>
                  <a:pt x="28710" y="26532"/>
                </a:lnTo>
                <a:lnTo>
                  <a:pt x="57420" y="26532"/>
                </a:lnTo>
                <a:lnTo>
                  <a:pt x="57420" y="167707"/>
                </a:lnTo>
                <a:lnTo>
                  <a:pt x="57420" y="308881"/>
                </a:lnTo>
                <a:lnTo>
                  <a:pt x="178695" y="308782"/>
                </a:lnTo>
                <a:lnTo>
                  <a:pt x="299970" y="308682"/>
                </a:lnTo>
                <a:lnTo>
                  <a:pt x="300074" y="295515"/>
                </a:lnTo>
                <a:lnTo>
                  <a:pt x="300179" y="282348"/>
                </a:lnTo>
                <a:lnTo>
                  <a:pt x="192065" y="282348"/>
                </a:lnTo>
                <a:lnTo>
                  <a:pt x="83952" y="282348"/>
                </a:lnTo>
                <a:lnTo>
                  <a:pt x="83952" y="260370"/>
                </a:lnTo>
                <a:lnTo>
                  <a:pt x="83952" y="238392"/>
                </a:lnTo>
                <a:lnTo>
                  <a:pt x="187209" y="238392"/>
                </a:lnTo>
                <a:lnTo>
                  <a:pt x="290467" y="238392"/>
                </a:lnTo>
                <a:lnTo>
                  <a:pt x="332343" y="154638"/>
                </a:lnTo>
                <a:cubicBezTo>
                  <a:pt x="355376" y="108573"/>
                  <a:pt x="374220" y="70795"/>
                  <a:pt x="374220" y="70686"/>
                </a:cubicBezTo>
                <a:cubicBezTo>
                  <a:pt x="374220" y="70577"/>
                  <a:pt x="317820" y="70488"/>
                  <a:pt x="248886" y="70488"/>
                </a:cubicBezTo>
                <a:lnTo>
                  <a:pt x="123552" y="70488"/>
                </a:lnTo>
                <a:lnTo>
                  <a:pt x="123552" y="83754"/>
                </a:lnTo>
                <a:lnTo>
                  <a:pt x="123552" y="97020"/>
                </a:lnTo>
                <a:lnTo>
                  <a:pt x="227502" y="97020"/>
                </a:lnTo>
                <a:lnTo>
                  <a:pt x="331452" y="97020"/>
                </a:lnTo>
                <a:lnTo>
                  <a:pt x="302742" y="154440"/>
                </a:lnTo>
                <a:lnTo>
                  <a:pt x="274032" y="211860"/>
                </a:lnTo>
                <a:lnTo>
                  <a:pt x="178992" y="211860"/>
                </a:lnTo>
                <a:lnTo>
                  <a:pt x="83952" y="211860"/>
                </a:lnTo>
                <a:lnTo>
                  <a:pt x="83952" y="105930"/>
                </a:lnTo>
                <a:lnTo>
                  <a:pt x="83952" y="0"/>
                </a:lnTo>
                <a:lnTo>
                  <a:pt x="41976" y="0"/>
                </a:lnTo>
                <a:lnTo>
                  <a:pt x="0" y="0"/>
                </a:lnTo>
                <a:lnTo>
                  <a:pt x="0" y="13266"/>
                </a:lnTo>
                <a:moveTo>
                  <a:pt x="57420" y="359568"/>
                </a:moveTo>
                <a:lnTo>
                  <a:pt x="57420" y="379368"/>
                </a:lnTo>
                <a:lnTo>
                  <a:pt x="77220" y="379368"/>
                </a:lnTo>
                <a:lnTo>
                  <a:pt x="97020" y="379368"/>
                </a:lnTo>
                <a:lnTo>
                  <a:pt x="97020" y="359568"/>
                </a:lnTo>
                <a:lnTo>
                  <a:pt x="97020" y="339768"/>
                </a:lnTo>
                <a:lnTo>
                  <a:pt x="77220" y="339768"/>
                </a:lnTo>
                <a:lnTo>
                  <a:pt x="57420" y="339768"/>
                </a:lnTo>
                <a:lnTo>
                  <a:pt x="57420" y="359568"/>
                </a:lnTo>
                <a:moveTo>
                  <a:pt x="163152" y="359568"/>
                </a:moveTo>
                <a:lnTo>
                  <a:pt x="163152" y="379368"/>
                </a:lnTo>
                <a:lnTo>
                  <a:pt x="183150" y="379368"/>
                </a:lnTo>
                <a:lnTo>
                  <a:pt x="203148" y="379368"/>
                </a:lnTo>
                <a:lnTo>
                  <a:pt x="203148" y="359568"/>
                </a:lnTo>
                <a:lnTo>
                  <a:pt x="203148" y="339768"/>
                </a:lnTo>
                <a:lnTo>
                  <a:pt x="183150" y="339768"/>
                </a:lnTo>
                <a:lnTo>
                  <a:pt x="163152" y="339768"/>
                </a:lnTo>
                <a:lnTo>
                  <a:pt x="163152" y="35956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6BAF1CF7-22D2-AE19-7EB8-C46AA75D99A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11232" y="3890762"/>
            <a:ext cx="396000" cy="396000"/>
          </a:xfrm>
          <a:prstGeom prst="rect">
            <a:avLst/>
          </a:prstGeom>
        </p:spPr>
      </p:pic>
      <p:sp>
        <p:nvSpPr>
          <p:cNvPr id="71" name="Grafik 98">
            <a:extLst>
              <a:ext uri="{FF2B5EF4-FFF2-40B4-BE49-F238E27FC236}">
                <a16:creationId xmlns:a16="http://schemas.microsoft.com/office/drawing/2014/main" id="{0B107A66-90BF-C471-827F-0BD0009212AA}"/>
              </a:ext>
            </a:extLst>
          </p:cNvPr>
          <p:cNvSpPr/>
          <p:nvPr/>
        </p:nvSpPr>
        <p:spPr>
          <a:xfrm>
            <a:off x="2618562" y="5430985"/>
            <a:ext cx="356400" cy="356400"/>
          </a:xfrm>
          <a:custGeom>
            <a:avLst/>
            <a:gdLst>
              <a:gd name="connsiteX0" fmla="*/ 0 w 356400"/>
              <a:gd name="connsiteY0" fmla="*/ 178200 h 356400"/>
              <a:gd name="connsiteX1" fmla="*/ 0 w 356400"/>
              <a:gd name="connsiteY1" fmla="*/ 356400 h 356400"/>
              <a:gd name="connsiteX2" fmla="*/ 178200 w 356400"/>
              <a:gd name="connsiteY2" fmla="*/ 356400 h 356400"/>
              <a:gd name="connsiteX3" fmla="*/ 356400 w 356400"/>
              <a:gd name="connsiteY3" fmla="*/ 356400 h 356400"/>
              <a:gd name="connsiteX4" fmla="*/ 356400 w 356400"/>
              <a:gd name="connsiteY4" fmla="*/ 178200 h 356400"/>
              <a:gd name="connsiteX5" fmla="*/ 356400 w 356400"/>
              <a:gd name="connsiteY5" fmla="*/ 0 h 356400"/>
              <a:gd name="connsiteX6" fmla="*/ 178200 w 356400"/>
              <a:gd name="connsiteY6" fmla="*/ 0 h 356400"/>
              <a:gd name="connsiteX7" fmla="*/ 0 w 356400"/>
              <a:gd name="connsiteY7" fmla="*/ 0 h 356400"/>
              <a:gd name="connsiteX8" fmla="*/ 0 w 356400"/>
              <a:gd name="connsiteY8" fmla="*/ 178200 h 356400"/>
              <a:gd name="connsiteX9" fmla="*/ 26532 w 356400"/>
              <a:gd name="connsiteY9" fmla="*/ 119294 h 356400"/>
              <a:gd name="connsiteX10" fmla="*/ 26532 w 356400"/>
              <a:gd name="connsiteY10" fmla="*/ 212057 h 356400"/>
              <a:gd name="connsiteX11" fmla="*/ 61084 w 356400"/>
              <a:gd name="connsiteY11" fmla="*/ 177506 h 356400"/>
              <a:gd name="connsiteX12" fmla="*/ 95636 w 356400"/>
              <a:gd name="connsiteY12" fmla="*/ 142956 h 356400"/>
              <a:gd name="connsiteX13" fmla="*/ 145134 w 356400"/>
              <a:gd name="connsiteY13" fmla="*/ 192456 h 356400"/>
              <a:gd name="connsiteX14" fmla="*/ 194633 w 356400"/>
              <a:gd name="connsiteY14" fmla="*/ 241956 h 356400"/>
              <a:gd name="connsiteX15" fmla="*/ 219383 w 356400"/>
              <a:gd name="connsiteY15" fmla="*/ 217206 h 356400"/>
              <a:gd name="connsiteX16" fmla="*/ 244133 w 356400"/>
              <a:gd name="connsiteY16" fmla="*/ 192456 h 356400"/>
              <a:gd name="connsiteX17" fmla="*/ 287001 w 356400"/>
              <a:gd name="connsiteY17" fmla="*/ 235323 h 356400"/>
              <a:gd name="connsiteX18" fmla="*/ 329868 w 356400"/>
              <a:gd name="connsiteY18" fmla="*/ 278189 h 356400"/>
              <a:gd name="connsiteX19" fmla="*/ 329868 w 356400"/>
              <a:gd name="connsiteY19" fmla="*/ 152360 h 356400"/>
              <a:gd name="connsiteX20" fmla="*/ 329868 w 356400"/>
              <a:gd name="connsiteY20" fmla="*/ 26532 h 356400"/>
              <a:gd name="connsiteX21" fmla="*/ 178200 w 356400"/>
              <a:gd name="connsiteY21" fmla="*/ 26532 h 356400"/>
              <a:gd name="connsiteX22" fmla="*/ 26532 w 356400"/>
              <a:gd name="connsiteY22" fmla="*/ 26532 h 356400"/>
              <a:gd name="connsiteX23" fmla="*/ 26532 w 356400"/>
              <a:gd name="connsiteY23" fmla="*/ 119294 h 356400"/>
              <a:gd name="connsiteX24" fmla="*/ 234919 w 356400"/>
              <a:gd name="connsiteY24" fmla="*/ 66959 h 356400"/>
              <a:gd name="connsiteX25" fmla="*/ 211114 w 356400"/>
              <a:gd name="connsiteY25" fmla="*/ 79989 h 356400"/>
              <a:gd name="connsiteX26" fmla="*/ 200413 w 356400"/>
              <a:gd name="connsiteY26" fmla="*/ 126886 h 356400"/>
              <a:gd name="connsiteX27" fmla="*/ 264924 w 356400"/>
              <a:gd name="connsiteY27" fmla="*/ 153439 h 356400"/>
              <a:gd name="connsiteX28" fmla="*/ 288972 w 356400"/>
              <a:gd name="connsiteY28" fmla="*/ 123572 h 356400"/>
              <a:gd name="connsiteX29" fmla="*/ 289904 w 356400"/>
              <a:gd name="connsiteY29" fmla="*/ 105387 h 356400"/>
              <a:gd name="connsiteX30" fmla="*/ 258984 w 356400"/>
              <a:gd name="connsiteY30" fmla="*/ 68438 h 356400"/>
              <a:gd name="connsiteX31" fmla="*/ 252300 w 356400"/>
              <a:gd name="connsiteY31" fmla="*/ 66714 h 356400"/>
              <a:gd name="connsiteX32" fmla="*/ 234919 w 356400"/>
              <a:gd name="connsiteY32" fmla="*/ 66959 h 356400"/>
              <a:gd name="connsiteX33" fmla="*/ 241432 w 356400"/>
              <a:gd name="connsiteY33" fmla="*/ 92716 h 356400"/>
              <a:gd name="connsiteX34" fmla="*/ 230336 w 356400"/>
              <a:gd name="connsiteY34" fmla="*/ 98303 h 356400"/>
              <a:gd name="connsiteX35" fmla="*/ 224532 w 356400"/>
              <a:gd name="connsiteY35" fmla="*/ 112193 h 356400"/>
              <a:gd name="connsiteX36" fmla="*/ 244150 w 356400"/>
              <a:gd name="connsiteY36" fmla="*/ 131863 h 356400"/>
              <a:gd name="connsiteX37" fmla="*/ 258044 w 356400"/>
              <a:gd name="connsiteY37" fmla="*/ 126115 h 356400"/>
              <a:gd name="connsiteX38" fmla="*/ 263773 w 356400"/>
              <a:gd name="connsiteY38" fmla="*/ 112131 h 356400"/>
              <a:gd name="connsiteX39" fmla="*/ 257686 w 356400"/>
              <a:gd name="connsiteY39" fmla="*/ 97932 h 356400"/>
              <a:gd name="connsiteX40" fmla="*/ 241432 w 356400"/>
              <a:gd name="connsiteY40" fmla="*/ 92716 h 356400"/>
              <a:gd name="connsiteX41" fmla="*/ 61082 w 356400"/>
              <a:gd name="connsiteY41" fmla="*/ 215128 h 356400"/>
              <a:gd name="connsiteX42" fmla="*/ 26532 w 356400"/>
              <a:gd name="connsiteY42" fmla="*/ 249679 h 356400"/>
              <a:gd name="connsiteX43" fmla="*/ 26532 w 356400"/>
              <a:gd name="connsiteY43" fmla="*/ 289774 h 356400"/>
              <a:gd name="connsiteX44" fmla="*/ 26532 w 356400"/>
              <a:gd name="connsiteY44" fmla="*/ 329868 h 356400"/>
              <a:gd name="connsiteX45" fmla="*/ 178200 w 356400"/>
              <a:gd name="connsiteY45" fmla="*/ 329868 h 356400"/>
              <a:gd name="connsiteX46" fmla="*/ 329868 w 356400"/>
              <a:gd name="connsiteY46" fmla="*/ 329868 h 356400"/>
              <a:gd name="connsiteX47" fmla="*/ 329868 w 356400"/>
              <a:gd name="connsiteY47" fmla="*/ 322838 h 356400"/>
              <a:gd name="connsiteX48" fmla="*/ 329868 w 356400"/>
              <a:gd name="connsiteY48" fmla="*/ 315809 h 356400"/>
              <a:gd name="connsiteX49" fmla="*/ 287000 w 356400"/>
              <a:gd name="connsiteY49" fmla="*/ 272942 h 356400"/>
              <a:gd name="connsiteX50" fmla="*/ 244133 w 356400"/>
              <a:gd name="connsiteY50" fmla="*/ 230076 h 356400"/>
              <a:gd name="connsiteX51" fmla="*/ 219582 w 356400"/>
              <a:gd name="connsiteY51" fmla="*/ 254628 h 356400"/>
              <a:gd name="connsiteX52" fmla="*/ 194635 w 356400"/>
              <a:gd name="connsiteY52" fmla="*/ 279180 h 356400"/>
              <a:gd name="connsiteX53" fmla="*/ 144936 w 356400"/>
              <a:gd name="connsiteY53" fmla="*/ 229878 h 356400"/>
              <a:gd name="connsiteX54" fmla="*/ 95632 w 356400"/>
              <a:gd name="connsiteY54" fmla="*/ 180576 h 356400"/>
              <a:gd name="connsiteX55" fmla="*/ 61082 w 356400"/>
              <a:gd name="connsiteY55" fmla="*/ 215128 h 35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56400" h="356400">
                <a:moveTo>
                  <a:pt x="0" y="178200"/>
                </a:moveTo>
                <a:lnTo>
                  <a:pt x="0" y="356400"/>
                </a:lnTo>
                <a:lnTo>
                  <a:pt x="178200" y="356400"/>
                </a:lnTo>
                <a:lnTo>
                  <a:pt x="356400" y="356400"/>
                </a:lnTo>
                <a:lnTo>
                  <a:pt x="356400" y="178200"/>
                </a:lnTo>
                <a:lnTo>
                  <a:pt x="356400" y="0"/>
                </a:lnTo>
                <a:lnTo>
                  <a:pt x="178200" y="0"/>
                </a:lnTo>
                <a:lnTo>
                  <a:pt x="0" y="0"/>
                </a:lnTo>
                <a:lnTo>
                  <a:pt x="0" y="178200"/>
                </a:lnTo>
                <a:moveTo>
                  <a:pt x="26532" y="119294"/>
                </a:moveTo>
                <a:lnTo>
                  <a:pt x="26532" y="212057"/>
                </a:lnTo>
                <a:lnTo>
                  <a:pt x="61084" y="177506"/>
                </a:lnTo>
                <a:lnTo>
                  <a:pt x="95636" y="142956"/>
                </a:lnTo>
                <a:lnTo>
                  <a:pt x="145134" y="192456"/>
                </a:lnTo>
                <a:lnTo>
                  <a:pt x="194633" y="241956"/>
                </a:lnTo>
                <a:lnTo>
                  <a:pt x="219383" y="217206"/>
                </a:lnTo>
                <a:lnTo>
                  <a:pt x="244133" y="192456"/>
                </a:lnTo>
                <a:lnTo>
                  <a:pt x="287001" y="235323"/>
                </a:lnTo>
                <a:lnTo>
                  <a:pt x="329868" y="278189"/>
                </a:lnTo>
                <a:lnTo>
                  <a:pt x="329868" y="152360"/>
                </a:lnTo>
                <a:lnTo>
                  <a:pt x="329868" y="26532"/>
                </a:lnTo>
                <a:lnTo>
                  <a:pt x="178200" y="26532"/>
                </a:lnTo>
                <a:lnTo>
                  <a:pt x="26532" y="26532"/>
                </a:lnTo>
                <a:lnTo>
                  <a:pt x="26532" y="119294"/>
                </a:lnTo>
                <a:moveTo>
                  <a:pt x="234919" y="66959"/>
                </a:moveTo>
                <a:cubicBezTo>
                  <a:pt x="225670" y="68902"/>
                  <a:pt x="217722" y="73252"/>
                  <a:pt x="211114" y="79989"/>
                </a:cubicBezTo>
                <a:cubicBezTo>
                  <a:pt x="199092" y="92247"/>
                  <a:pt x="194931" y="110482"/>
                  <a:pt x="200413" y="126886"/>
                </a:cubicBezTo>
                <a:cubicBezTo>
                  <a:pt x="209301" y="153478"/>
                  <a:pt x="239889" y="166069"/>
                  <a:pt x="264924" y="153439"/>
                </a:cubicBezTo>
                <a:cubicBezTo>
                  <a:pt x="276986" y="147354"/>
                  <a:pt x="285503" y="136776"/>
                  <a:pt x="288972" y="123572"/>
                </a:cubicBezTo>
                <a:cubicBezTo>
                  <a:pt x="290181" y="118966"/>
                  <a:pt x="290624" y="110317"/>
                  <a:pt x="289904" y="105387"/>
                </a:cubicBezTo>
                <a:cubicBezTo>
                  <a:pt x="287435" y="88509"/>
                  <a:pt x="275261" y="73962"/>
                  <a:pt x="258984" y="68438"/>
                </a:cubicBezTo>
                <a:cubicBezTo>
                  <a:pt x="257132" y="67810"/>
                  <a:pt x="254125" y="67034"/>
                  <a:pt x="252300" y="66714"/>
                </a:cubicBezTo>
                <a:cubicBezTo>
                  <a:pt x="247577" y="65886"/>
                  <a:pt x="239488" y="66000"/>
                  <a:pt x="234919" y="66959"/>
                </a:cubicBezTo>
                <a:moveTo>
                  <a:pt x="241432" y="92716"/>
                </a:moveTo>
                <a:cubicBezTo>
                  <a:pt x="237481" y="93131"/>
                  <a:pt x="233424" y="95174"/>
                  <a:pt x="230336" y="98303"/>
                </a:cubicBezTo>
                <a:cubicBezTo>
                  <a:pt x="226364" y="102329"/>
                  <a:pt x="224532" y="106714"/>
                  <a:pt x="224532" y="112193"/>
                </a:cubicBezTo>
                <a:cubicBezTo>
                  <a:pt x="224532" y="123111"/>
                  <a:pt x="233243" y="131846"/>
                  <a:pt x="244150" y="131863"/>
                </a:cubicBezTo>
                <a:cubicBezTo>
                  <a:pt x="249652" y="131873"/>
                  <a:pt x="254055" y="130052"/>
                  <a:pt x="258044" y="126115"/>
                </a:cubicBezTo>
                <a:cubicBezTo>
                  <a:pt x="262068" y="122148"/>
                  <a:pt x="263784" y="117960"/>
                  <a:pt x="263773" y="112131"/>
                </a:cubicBezTo>
                <a:cubicBezTo>
                  <a:pt x="263765" y="106257"/>
                  <a:pt x="261904" y="101917"/>
                  <a:pt x="257686" y="97932"/>
                </a:cubicBezTo>
                <a:cubicBezTo>
                  <a:pt x="253111" y="93611"/>
                  <a:pt x="248131" y="92013"/>
                  <a:pt x="241432" y="92716"/>
                </a:cubicBezTo>
                <a:moveTo>
                  <a:pt x="61082" y="215128"/>
                </a:moveTo>
                <a:lnTo>
                  <a:pt x="26532" y="249679"/>
                </a:lnTo>
                <a:lnTo>
                  <a:pt x="26532" y="289774"/>
                </a:lnTo>
                <a:lnTo>
                  <a:pt x="26532" y="329868"/>
                </a:lnTo>
                <a:lnTo>
                  <a:pt x="178200" y="329868"/>
                </a:lnTo>
                <a:lnTo>
                  <a:pt x="329868" y="329868"/>
                </a:lnTo>
                <a:lnTo>
                  <a:pt x="329868" y="322838"/>
                </a:lnTo>
                <a:lnTo>
                  <a:pt x="329868" y="315809"/>
                </a:lnTo>
                <a:lnTo>
                  <a:pt x="287000" y="272942"/>
                </a:lnTo>
                <a:lnTo>
                  <a:pt x="244133" y="230076"/>
                </a:lnTo>
                <a:lnTo>
                  <a:pt x="219582" y="254628"/>
                </a:lnTo>
                <a:cubicBezTo>
                  <a:pt x="206080" y="268132"/>
                  <a:pt x="194854" y="279180"/>
                  <a:pt x="194635" y="279180"/>
                </a:cubicBezTo>
                <a:cubicBezTo>
                  <a:pt x="194418" y="279180"/>
                  <a:pt x="172053" y="256993"/>
                  <a:pt x="144936" y="229878"/>
                </a:cubicBezTo>
                <a:lnTo>
                  <a:pt x="95632" y="180576"/>
                </a:lnTo>
                <a:lnTo>
                  <a:pt x="61082" y="21512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Grafik 100">
            <a:extLst>
              <a:ext uri="{FF2B5EF4-FFF2-40B4-BE49-F238E27FC236}">
                <a16:creationId xmlns:a16="http://schemas.microsoft.com/office/drawing/2014/main" id="{7DD31A33-CD89-403A-7054-16568E8466B3}"/>
              </a:ext>
            </a:extLst>
          </p:cNvPr>
          <p:cNvSpPr/>
          <p:nvPr/>
        </p:nvSpPr>
        <p:spPr>
          <a:xfrm>
            <a:off x="5683248" y="5451289"/>
            <a:ext cx="389861" cy="282741"/>
          </a:xfrm>
          <a:custGeom>
            <a:avLst/>
            <a:gdLst>
              <a:gd name="connsiteX0" fmla="*/ 70685 w 389861"/>
              <a:gd name="connsiteY0" fmla="*/ 70686 h 282741"/>
              <a:gd name="connsiteX1" fmla="*/ 0 w 389861"/>
              <a:gd name="connsiteY1" fmla="*/ 141371 h 282741"/>
              <a:gd name="connsiteX2" fmla="*/ 70685 w 389861"/>
              <a:gd name="connsiteY2" fmla="*/ 212057 h 282741"/>
              <a:gd name="connsiteX3" fmla="*/ 141370 w 389861"/>
              <a:gd name="connsiteY3" fmla="*/ 282742 h 282741"/>
              <a:gd name="connsiteX4" fmla="*/ 150676 w 389861"/>
              <a:gd name="connsiteY4" fmla="*/ 273437 h 282741"/>
              <a:gd name="connsiteX5" fmla="*/ 159982 w 389861"/>
              <a:gd name="connsiteY5" fmla="*/ 264131 h 282741"/>
              <a:gd name="connsiteX6" fmla="*/ 105137 w 389861"/>
              <a:gd name="connsiteY6" fmla="*/ 209285 h 282741"/>
              <a:gd name="connsiteX7" fmla="*/ 50292 w 389861"/>
              <a:gd name="connsiteY7" fmla="*/ 154439 h 282741"/>
              <a:gd name="connsiteX8" fmla="*/ 220076 w 389861"/>
              <a:gd name="connsiteY8" fmla="*/ 154439 h 282741"/>
              <a:gd name="connsiteX9" fmla="*/ 389861 w 389861"/>
              <a:gd name="connsiteY9" fmla="*/ 154439 h 282741"/>
              <a:gd name="connsiteX10" fmla="*/ 389861 w 389861"/>
              <a:gd name="connsiteY10" fmla="*/ 141371 h 282741"/>
              <a:gd name="connsiteX11" fmla="*/ 389861 w 389861"/>
              <a:gd name="connsiteY11" fmla="*/ 128303 h 282741"/>
              <a:gd name="connsiteX12" fmla="*/ 220076 w 389861"/>
              <a:gd name="connsiteY12" fmla="*/ 128303 h 282741"/>
              <a:gd name="connsiteX13" fmla="*/ 50292 w 389861"/>
              <a:gd name="connsiteY13" fmla="*/ 128303 h 282741"/>
              <a:gd name="connsiteX14" fmla="*/ 105137 w 389861"/>
              <a:gd name="connsiteY14" fmla="*/ 73458 h 282741"/>
              <a:gd name="connsiteX15" fmla="*/ 159982 w 389861"/>
              <a:gd name="connsiteY15" fmla="*/ 18612 h 282741"/>
              <a:gd name="connsiteX16" fmla="*/ 150676 w 389861"/>
              <a:gd name="connsiteY16" fmla="*/ 9306 h 282741"/>
              <a:gd name="connsiteX17" fmla="*/ 141370 w 389861"/>
              <a:gd name="connsiteY17" fmla="*/ 0 h 282741"/>
              <a:gd name="connsiteX18" fmla="*/ 70685 w 389861"/>
              <a:gd name="connsiteY18" fmla="*/ 70686 h 2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861" h="282741">
                <a:moveTo>
                  <a:pt x="70685" y="70686"/>
                </a:moveTo>
                <a:lnTo>
                  <a:pt x="0" y="141371"/>
                </a:lnTo>
                <a:lnTo>
                  <a:pt x="70685" y="212057"/>
                </a:lnTo>
                <a:lnTo>
                  <a:pt x="141370" y="282742"/>
                </a:lnTo>
                <a:lnTo>
                  <a:pt x="150676" y="273437"/>
                </a:lnTo>
                <a:lnTo>
                  <a:pt x="159982" y="264131"/>
                </a:lnTo>
                <a:lnTo>
                  <a:pt x="105137" y="209285"/>
                </a:lnTo>
                <a:lnTo>
                  <a:pt x="50292" y="154439"/>
                </a:lnTo>
                <a:lnTo>
                  <a:pt x="220076" y="154439"/>
                </a:lnTo>
                <a:lnTo>
                  <a:pt x="389861" y="154439"/>
                </a:lnTo>
                <a:lnTo>
                  <a:pt x="389861" y="141371"/>
                </a:lnTo>
                <a:lnTo>
                  <a:pt x="389861" y="128303"/>
                </a:lnTo>
                <a:lnTo>
                  <a:pt x="220076" y="128303"/>
                </a:lnTo>
                <a:lnTo>
                  <a:pt x="50292" y="128303"/>
                </a:lnTo>
                <a:lnTo>
                  <a:pt x="105137" y="73458"/>
                </a:lnTo>
                <a:lnTo>
                  <a:pt x="159982" y="18612"/>
                </a:lnTo>
                <a:lnTo>
                  <a:pt x="150676" y="9306"/>
                </a:lnTo>
                <a:lnTo>
                  <a:pt x="141370" y="0"/>
                </a:lnTo>
                <a:lnTo>
                  <a:pt x="70685" y="7068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3" name="Grafik 102">
            <a:extLst>
              <a:ext uri="{FF2B5EF4-FFF2-40B4-BE49-F238E27FC236}">
                <a16:creationId xmlns:a16="http://schemas.microsoft.com/office/drawing/2014/main" id="{B82D73D5-930C-D809-45AA-2107795BB366}"/>
              </a:ext>
            </a:extLst>
          </p:cNvPr>
          <p:cNvSpPr/>
          <p:nvPr/>
        </p:nvSpPr>
        <p:spPr>
          <a:xfrm>
            <a:off x="4600612" y="5403257"/>
            <a:ext cx="330264" cy="392832"/>
          </a:xfrm>
          <a:custGeom>
            <a:avLst/>
            <a:gdLst>
              <a:gd name="connsiteX0" fmla="*/ 151668 w 330264"/>
              <a:gd name="connsiteY0" fmla="*/ 128205 h 392832"/>
              <a:gd name="connsiteX1" fmla="*/ 151668 w 330264"/>
              <a:gd name="connsiteY1" fmla="*/ 256409 h 392832"/>
              <a:gd name="connsiteX2" fmla="*/ 89001 w 330264"/>
              <a:gd name="connsiteY2" fmla="*/ 193743 h 392832"/>
              <a:gd name="connsiteX3" fmla="*/ 25934 w 330264"/>
              <a:gd name="connsiteY3" fmla="*/ 131076 h 392832"/>
              <a:gd name="connsiteX4" fmla="*/ 7524 w 330264"/>
              <a:gd name="connsiteY4" fmla="*/ 149494 h 392832"/>
              <a:gd name="connsiteX5" fmla="*/ 86328 w 330264"/>
              <a:gd name="connsiteY5" fmla="*/ 228690 h 392832"/>
              <a:gd name="connsiteX6" fmla="*/ 165132 w 330264"/>
              <a:gd name="connsiteY6" fmla="*/ 307493 h 392832"/>
              <a:gd name="connsiteX7" fmla="*/ 243936 w 330264"/>
              <a:gd name="connsiteY7" fmla="*/ 228690 h 392832"/>
              <a:gd name="connsiteX8" fmla="*/ 322740 w 330264"/>
              <a:gd name="connsiteY8" fmla="*/ 149487 h 392832"/>
              <a:gd name="connsiteX9" fmla="*/ 304323 w 330264"/>
              <a:gd name="connsiteY9" fmla="*/ 131076 h 392832"/>
              <a:gd name="connsiteX10" fmla="*/ 241065 w 330264"/>
              <a:gd name="connsiteY10" fmla="*/ 193941 h 392832"/>
              <a:gd name="connsiteX11" fmla="*/ 178200 w 330264"/>
              <a:gd name="connsiteY11" fmla="*/ 256805 h 392832"/>
              <a:gd name="connsiteX12" fmla="*/ 178200 w 330264"/>
              <a:gd name="connsiteY12" fmla="*/ 128403 h 392832"/>
              <a:gd name="connsiteX13" fmla="*/ 178200 w 330264"/>
              <a:gd name="connsiteY13" fmla="*/ 0 h 392832"/>
              <a:gd name="connsiteX14" fmla="*/ 164934 w 330264"/>
              <a:gd name="connsiteY14" fmla="*/ 0 h 392832"/>
              <a:gd name="connsiteX15" fmla="*/ 151668 w 330264"/>
              <a:gd name="connsiteY15" fmla="*/ 0 h 392832"/>
              <a:gd name="connsiteX16" fmla="*/ 151668 w 330264"/>
              <a:gd name="connsiteY16" fmla="*/ 128205 h 392832"/>
              <a:gd name="connsiteX17" fmla="*/ 0 w 330264"/>
              <a:gd name="connsiteY17" fmla="*/ 379566 h 392832"/>
              <a:gd name="connsiteX18" fmla="*/ 0 w 330264"/>
              <a:gd name="connsiteY18" fmla="*/ 392832 h 392832"/>
              <a:gd name="connsiteX19" fmla="*/ 165132 w 330264"/>
              <a:gd name="connsiteY19" fmla="*/ 392832 h 392832"/>
              <a:gd name="connsiteX20" fmla="*/ 330264 w 330264"/>
              <a:gd name="connsiteY20" fmla="*/ 392832 h 392832"/>
              <a:gd name="connsiteX21" fmla="*/ 330264 w 330264"/>
              <a:gd name="connsiteY21" fmla="*/ 379566 h 392832"/>
              <a:gd name="connsiteX22" fmla="*/ 330264 w 330264"/>
              <a:gd name="connsiteY22" fmla="*/ 366300 h 392832"/>
              <a:gd name="connsiteX23" fmla="*/ 165132 w 330264"/>
              <a:gd name="connsiteY23" fmla="*/ 366300 h 392832"/>
              <a:gd name="connsiteX24" fmla="*/ 0 w 330264"/>
              <a:gd name="connsiteY24" fmla="*/ 366300 h 392832"/>
              <a:gd name="connsiteX25" fmla="*/ 0 w 330264"/>
              <a:gd name="connsiteY25" fmla="*/ 379566 h 39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0264" h="392832">
                <a:moveTo>
                  <a:pt x="151668" y="128205"/>
                </a:moveTo>
                <a:lnTo>
                  <a:pt x="151668" y="256409"/>
                </a:lnTo>
                <a:lnTo>
                  <a:pt x="89001" y="193743"/>
                </a:lnTo>
                <a:cubicBezTo>
                  <a:pt x="54534" y="159276"/>
                  <a:pt x="26154" y="131076"/>
                  <a:pt x="25934" y="131076"/>
                </a:cubicBezTo>
                <a:cubicBezTo>
                  <a:pt x="25417" y="131076"/>
                  <a:pt x="7524" y="148977"/>
                  <a:pt x="7524" y="149494"/>
                </a:cubicBezTo>
                <a:cubicBezTo>
                  <a:pt x="7524" y="149710"/>
                  <a:pt x="42986" y="185348"/>
                  <a:pt x="86328" y="228690"/>
                </a:cubicBezTo>
                <a:lnTo>
                  <a:pt x="165132" y="307493"/>
                </a:lnTo>
                <a:lnTo>
                  <a:pt x="243936" y="228690"/>
                </a:lnTo>
                <a:cubicBezTo>
                  <a:pt x="287278" y="185348"/>
                  <a:pt x="322740" y="149706"/>
                  <a:pt x="322740" y="149487"/>
                </a:cubicBezTo>
                <a:cubicBezTo>
                  <a:pt x="322740" y="148970"/>
                  <a:pt x="304841" y="131076"/>
                  <a:pt x="304323" y="131076"/>
                </a:cubicBezTo>
                <a:cubicBezTo>
                  <a:pt x="304107" y="131076"/>
                  <a:pt x="275641" y="159365"/>
                  <a:pt x="241065" y="193941"/>
                </a:cubicBezTo>
                <a:lnTo>
                  <a:pt x="178200" y="256805"/>
                </a:lnTo>
                <a:lnTo>
                  <a:pt x="178200" y="128403"/>
                </a:lnTo>
                <a:lnTo>
                  <a:pt x="178200" y="0"/>
                </a:lnTo>
                <a:lnTo>
                  <a:pt x="164934" y="0"/>
                </a:lnTo>
                <a:lnTo>
                  <a:pt x="151668" y="0"/>
                </a:lnTo>
                <a:lnTo>
                  <a:pt x="151668" y="128205"/>
                </a:lnTo>
                <a:moveTo>
                  <a:pt x="0" y="379566"/>
                </a:moveTo>
                <a:lnTo>
                  <a:pt x="0" y="392832"/>
                </a:lnTo>
                <a:lnTo>
                  <a:pt x="165132" y="392832"/>
                </a:lnTo>
                <a:lnTo>
                  <a:pt x="330264" y="392832"/>
                </a:lnTo>
                <a:lnTo>
                  <a:pt x="330264" y="379566"/>
                </a:lnTo>
                <a:lnTo>
                  <a:pt x="330264" y="366300"/>
                </a:lnTo>
                <a:lnTo>
                  <a:pt x="165132" y="366300"/>
                </a:lnTo>
                <a:lnTo>
                  <a:pt x="0" y="366300"/>
                </a:lnTo>
                <a:lnTo>
                  <a:pt x="0" y="37956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4" name="Grafik 104">
            <a:extLst>
              <a:ext uri="{FF2B5EF4-FFF2-40B4-BE49-F238E27FC236}">
                <a16:creationId xmlns:a16="http://schemas.microsoft.com/office/drawing/2014/main" id="{86E3CDC7-50C1-FC7E-7C67-0F56EF9D8E21}"/>
              </a:ext>
            </a:extLst>
          </p:cNvPr>
          <p:cNvSpPr/>
          <p:nvPr/>
        </p:nvSpPr>
        <p:spPr>
          <a:xfrm>
            <a:off x="5144410" y="5410104"/>
            <a:ext cx="365309" cy="365308"/>
          </a:xfrm>
          <a:custGeom>
            <a:avLst/>
            <a:gdLst>
              <a:gd name="connsiteX0" fmla="*/ 173051 w 365309"/>
              <a:gd name="connsiteY0" fmla="*/ 9307 h 365308"/>
              <a:gd name="connsiteX1" fmla="*/ 163750 w 365309"/>
              <a:gd name="connsiteY1" fmla="*/ 18615 h 365308"/>
              <a:gd name="connsiteX2" fmla="*/ 238987 w 365309"/>
              <a:gd name="connsiteY2" fmla="*/ 93853 h 365308"/>
              <a:gd name="connsiteX3" fmla="*/ 314225 w 365309"/>
              <a:gd name="connsiteY3" fmla="*/ 169092 h 365308"/>
              <a:gd name="connsiteX4" fmla="*/ 157113 w 365309"/>
              <a:gd name="connsiteY4" fmla="*/ 169092 h 365308"/>
              <a:gd name="connsiteX5" fmla="*/ 0 w 365309"/>
              <a:gd name="connsiteY5" fmla="*/ 169092 h 365308"/>
              <a:gd name="connsiteX6" fmla="*/ 0 w 365309"/>
              <a:gd name="connsiteY6" fmla="*/ 182358 h 365308"/>
              <a:gd name="connsiteX7" fmla="*/ 0 w 365309"/>
              <a:gd name="connsiteY7" fmla="*/ 195624 h 365308"/>
              <a:gd name="connsiteX8" fmla="*/ 157014 w 365309"/>
              <a:gd name="connsiteY8" fmla="*/ 195624 h 365308"/>
              <a:gd name="connsiteX9" fmla="*/ 314028 w 365309"/>
              <a:gd name="connsiteY9" fmla="*/ 195921 h 365308"/>
              <a:gd name="connsiteX10" fmla="*/ 238888 w 365309"/>
              <a:gd name="connsiteY10" fmla="*/ 271358 h 365308"/>
              <a:gd name="connsiteX11" fmla="*/ 163747 w 365309"/>
              <a:gd name="connsiteY11" fmla="*/ 346499 h 365308"/>
              <a:gd name="connsiteX12" fmla="*/ 173152 w 365309"/>
              <a:gd name="connsiteY12" fmla="*/ 355904 h 365308"/>
              <a:gd name="connsiteX13" fmla="*/ 182557 w 365309"/>
              <a:gd name="connsiteY13" fmla="*/ 365309 h 365308"/>
              <a:gd name="connsiteX14" fmla="*/ 273933 w 365309"/>
              <a:gd name="connsiteY14" fmla="*/ 273933 h 365308"/>
              <a:gd name="connsiteX15" fmla="*/ 365310 w 365309"/>
              <a:gd name="connsiteY15" fmla="*/ 182556 h 365308"/>
              <a:gd name="connsiteX16" fmla="*/ 274032 w 365309"/>
              <a:gd name="connsiteY16" fmla="*/ 91278 h 365308"/>
              <a:gd name="connsiteX17" fmla="*/ 182553 w 365309"/>
              <a:gd name="connsiteY17" fmla="*/ 0 h 365308"/>
              <a:gd name="connsiteX18" fmla="*/ 173051 w 365309"/>
              <a:gd name="connsiteY18" fmla="*/ 9307 h 36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309" h="365308">
                <a:moveTo>
                  <a:pt x="173051" y="9307"/>
                </a:moveTo>
                <a:lnTo>
                  <a:pt x="163750" y="18615"/>
                </a:lnTo>
                <a:lnTo>
                  <a:pt x="238987" y="93853"/>
                </a:lnTo>
                <a:lnTo>
                  <a:pt x="314225" y="169092"/>
                </a:lnTo>
                <a:lnTo>
                  <a:pt x="157113" y="169092"/>
                </a:lnTo>
                <a:lnTo>
                  <a:pt x="0" y="169092"/>
                </a:lnTo>
                <a:lnTo>
                  <a:pt x="0" y="182358"/>
                </a:lnTo>
                <a:lnTo>
                  <a:pt x="0" y="195624"/>
                </a:lnTo>
                <a:lnTo>
                  <a:pt x="157014" y="195624"/>
                </a:lnTo>
                <a:cubicBezTo>
                  <a:pt x="243372" y="195624"/>
                  <a:pt x="314028" y="195757"/>
                  <a:pt x="314028" y="195921"/>
                </a:cubicBezTo>
                <a:cubicBezTo>
                  <a:pt x="314028" y="196083"/>
                  <a:pt x="280215" y="230031"/>
                  <a:pt x="238888" y="271358"/>
                </a:cubicBezTo>
                <a:lnTo>
                  <a:pt x="163747" y="346499"/>
                </a:lnTo>
                <a:lnTo>
                  <a:pt x="173152" y="355904"/>
                </a:lnTo>
                <a:lnTo>
                  <a:pt x="182557" y="365309"/>
                </a:lnTo>
                <a:lnTo>
                  <a:pt x="273933" y="273933"/>
                </a:lnTo>
                <a:lnTo>
                  <a:pt x="365310" y="182556"/>
                </a:lnTo>
                <a:lnTo>
                  <a:pt x="274032" y="91278"/>
                </a:lnTo>
                <a:cubicBezTo>
                  <a:pt x="223830" y="41075"/>
                  <a:pt x="182664" y="0"/>
                  <a:pt x="182553" y="0"/>
                </a:cubicBezTo>
                <a:cubicBezTo>
                  <a:pt x="182442" y="0"/>
                  <a:pt x="178167" y="4188"/>
                  <a:pt x="173051" y="9307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75" name="Grafik 74">
            <a:extLst>
              <a:ext uri="{FF2B5EF4-FFF2-40B4-BE49-F238E27FC236}">
                <a16:creationId xmlns:a16="http://schemas.microsoft.com/office/drawing/2014/main" id="{E0962599-A9EA-5454-81D8-E62B63BE4E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92339" y="3928734"/>
            <a:ext cx="396000" cy="396000"/>
          </a:xfrm>
          <a:prstGeom prst="rect">
            <a:avLst/>
          </a:prstGeom>
        </p:spPr>
      </p:pic>
      <p:sp>
        <p:nvSpPr>
          <p:cNvPr id="76" name="Grafik 108">
            <a:extLst>
              <a:ext uri="{FF2B5EF4-FFF2-40B4-BE49-F238E27FC236}">
                <a16:creationId xmlns:a16="http://schemas.microsoft.com/office/drawing/2014/main" id="{9D39D4B6-C147-CE68-0A5D-663DAB70EFAE}"/>
              </a:ext>
            </a:extLst>
          </p:cNvPr>
          <p:cNvSpPr/>
          <p:nvPr/>
        </p:nvSpPr>
        <p:spPr>
          <a:xfrm>
            <a:off x="3283652" y="5387098"/>
            <a:ext cx="356267" cy="389204"/>
          </a:xfrm>
          <a:custGeom>
            <a:avLst/>
            <a:gdLst>
              <a:gd name="connsiteX0" fmla="*/ 171404 w 356267"/>
              <a:gd name="connsiteY0" fmla="*/ 82 h 389204"/>
              <a:gd name="connsiteX1" fmla="*/ 121706 w 356267"/>
              <a:gd name="connsiteY1" fmla="*/ 13107 h 389204"/>
              <a:gd name="connsiteX2" fmla="*/ 52001 w 356267"/>
              <a:gd name="connsiteY2" fmla="*/ 103402 h 389204"/>
              <a:gd name="connsiteX3" fmla="*/ 51261 w 356267"/>
              <a:gd name="connsiteY3" fmla="*/ 147754 h 389204"/>
              <a:gd name="connsiteX4" fmla="*/ 112001 w 356267"/>
              <a:gd name="connsiteY4" fmla="*/ 250905 h 389204"/>
              <a:gd name="connsiteX5" fmla="*/ 172479 w 356267"/>
              <a:gd name="connsiteY5" fmla="*/ 305994 h 389204"/>
              <a:gd name="connsiteX6" fmla="*/ 178136 w 356267"/>
              <a:gd name="connsiteY6" fmla="*/ 310308 h 389204"/>
              <a:gd name="connsiteX7" fmla="*/ 183792 w 356267"/>
              <a:gd name="connsiteY7" fmla="*/ 305994 h 389204"/>
              <a:gd name="connsiteX8" fmla="*/ 232190 w 356267"/>
              <a:gd name="connsiteY8" fmla="*/ 263416 h 389204"/>
              <a:gd name="connsiteX9" fmla="*/ 292203 w 356267"/>
              <a:gd name="connsiteY9" fmla="*/ 184384 h 389204"/>
              <a:gd name="connsiteX10" fmla="*/ 306131 w 356267"/>
              <a:gd name="connsiteY10" fmla="*/ 141022 h 389204"/>
              <a:gd name="connsiteX11" fmla="*/ 305897 w 356267"/>
              <a:gd name="connsiteY11" fmla="*/ 113104 h 389204"/>
              <a:gd name="connsiteX12" fmla="*/ 278821 w 356267"/>
              <a:gd name="connsiteY12" fmla="*/ 48713 h 389204"/>
              <a:gd name="connsiteX13" fmla="*/ 193279 w 356267"/>
              <a:gd name="connsiteY13" fmla="*/ 860 h 389204"/>
              <a:gd name="connsiteX14" fmla="*/ 171404 w 356267"/>
              <a:gd name="connsiteY14" fmla="*/ 82 h 389204"/>
              <a:gd name="connsiteX15" fmla="*/ 169058 w 356267"/>
              <a:gd name="connsiteY15" fmla="*/ 26820 h 389204"/>
              <a:gd name="connsiteX16" fmla="*/ 114380 w 356267"/>
              <a:gd name="connsiteY16" fmla="*/ 48892 h 389204"/>
              <a:gd name="connsiteX17" fmla="*/ 98803 w 356267"/>
              <a:gd name="connsiteY17" fmla="*/ 64396 h 389204"/>
              <a:gd name="connsiteX18" fmla="*/ 82102 w 356267"/>
              <a:gd name="connsiteY18" fmla="*/ 93872 h 389204"/>
              <a:gd name="connsiteX19" fmla="*/ 76913 w 356267"/>
              <a:gd name="connsiteY19" fmla="*/ 114490 h 389204"/>
              <a:gd name="connsiteX20" fmla="*/ 76901 w 356267"/>
              <a:gd name="connsiteY20" fmla="*/ 141022 h 389204"/>
              <a:gd name="connsiteX21" fmla="*/ 126584 w 356267"/>
              <a:gd name="connsiteY21" fmla="*/ 227540 h 389204"/>
              <a:gd name="connsiteX22" fmla="*/ 160712 w 356267"/>
              <a:gd name="connsiteY22" fmla="*/ 261682 h 389204"/>
              <a:gd name="connsiteX23" fmla="*/ 178136 w 356267"/>
              <a:gd name="connsiteY23" fmla="*/ 276652 h 389204"/>
              <a:gd name="connsiteX24" fmla="*/ 195560 w 356267"/>
              <a:gd name="connsiteY24" fmla="*/ 261674 h 389204"/>
              <a:gd name="connsiteX25" fmla="*/ 229489 w 356267"/>
              <a:gd name="connsiteY25" fmla="*/ 227746 h 389204"/>
              <a:gd name="connsiteX26" fmla="*/ 277665 w 356267"/>
              <a:gd name="connsiteY26" fmla="*/ 148744 h 389204"/>
              <a:gd name="connsiteX27" fmla="*/ 280090 w 356267"/>
              <a:gd name="connsiteY27" fmla="*/ 128152 h 389204"/>
              <a:gd name="connsiteX28" fmla="*/ 277129 w 356267"/>
              <a:gd name="connsiteY28" fmla="*/ 103772 h 389204"/>
              <a:gd name="connsiteX29" fmla="*/ 269816 w 356267"/>
              <a:gd name="connsiteY29" fmla="*/ 83998 h 389204"/>
              <a:gd name="connsiteX30" fmla="*/ 244773 w 356267"/>
              <a:gd name="connsiteY30" fmla="*/ 51331 h 389204"/>
              <a:gd name="connsiteX31" fmla="*/ 212842 w 356267"/>
              <a:gd name="connsiteY31" fmla="*/ 32517 h 389204"/>
              <a:gd name="connsiteX32" fmla="*/ 169058 w 356267"/>
              <a:gd name="connsiteY32" fmla="*/ 26820 h 389204"/>
              <a:gd name="connsiteX33" fmla="*/ 156752 w 356267"/>
              <a:gd name="connsiteY33" fmla="*/ 128746 h 389204"/>
              <a:gd name="connsiteX34" fmla="*/ 156752 w 356267"/>
              <a:gd name="connsiteY34" fmla="*/ 150328 h 389204"/>
              <a:gd name="connsiteX35" fmla="*/ 178136 w 356267"/>
              <a:gd name="connsiteY35" fmla="*/ 150328 h 389204"/>
              <a:gd name="connsiteX36" fmla="*/ 199520 w 356267"/>
              <a:gd name="connsiteY36" fmla="*/ 150328 h 389204"/>
              <a:gd name="connsiteX37" fmla="*/ 199520 w 356267"/>
              <a:gd name="connsiteY37" fmla="*/ 128746 h 389204"/>
              <a:gd name="connsiteX38" fmla="*/ 199520 w 356267"/>
              <a:gd name="connsiteY38" fmla="*/ 107164 h 389204"/>
              <a:gd name="connsiteX39" fmla="*/ 178136 w 356267"/>
              <a:gd name="connsiteY39" fmla="*/ 107164 h 389204"/>
              <a:gd name="connsiteX40" fmla="*/ 156752 w 356267"/>
              <a:gd name="connsiteY40" fmla="*/ 107164 h 389204"/>
              <a:gd name="connsiteX41" fmla="*/ 156752 w 356267"/>
              <a:gd name="connsiteY41" fmla="*/ 128746 h 389204"/>
              <a:gd name="connsiteX42" fmla="*/ 68840 w 356267"/>
              <a:gd name="connsiteY42" fmla="*/ 275907 h 389204"/>
              <a:gd name="connsiteX43" fmla="*/ 28844 w 356267"/>
              <a:gd name="connsiteY43" fmla="*/ 290381 h 389204"/>
              <a:gd name="connsiteX44" fmla="*/ 48 w 356267"/>
              <a:gd name="connsiteY44" fmla="*/ 328101 h 389204"/>
              <a:gd name="connsiteX45" fmla="*/ 905 w 356267"/>
              <a:gd name="connsiteY45" fmla="*/ 334270 h 389204"/>
              <a:gd name="connsiteX46" fmla="*/ 151010 w 356267"/>
              <a:gd name="connsiteY46" fmla="*/ 388765 h 389204"/>
              <a:gd name="connsiteX47" fmla="*/ 205262 w 356267"/>
              <a:gd name="connsiteY47" fmla="*/ 388765 h 389204"/>
              <a:gd name="connsiteX48" fmla="*/ 275412 w 356267"/>
              <a:gd name="connsiteY48" fmla="*/ 380199 h 389204"/>
              <a:gd name="connsiteX49" fmla="*/ 353582 w 356267"/>
              <a:gd name="connsiteY49" fmla="*/ 339092 h 389204"/>
              <a:gd name="connsiteX50" fmla="*/ 356214 w 356267"/>
              <a:gd name="connsiteY50" fmla="*/ 328117 h 389204"/>
              <a:gd name="connsiteX51" fmla="*/ 342730 w 356267"/>
              <a:gd name="connsiteY51" fmla="*/ 300479 h 389204"/>
              <a:gd name="connsiteX52" fmla="*/ 298756 w 356267"/>
              <a:gd name="connsiteY52" fmla="*/ 279052 h 389204"/>
              <a:gd name="connsiteX53" fmla="*/ 280094 w 356267"/>
              <a:gd name="connsiteY53" fmla="*/ 274354 h 389204"/>
              <a:gd name="connsiteX54" fmla="*/ 274460 w 356267"/>
              <a:gd name="connsiteY54" fmla="*/ 299848 h 389204"/>
              <a:gd name="connsiteX55" fmla="*/ 282146 w 356267"/>
              <a:gd name="connsiteY55" fmla="*/ 301979 h 389204"/>
              <a:gd name="connsiteX56" fmla="*/ 325411 w 356267"/>
              <a:gd name="connsiteY56" fmla="*/ 320541 h 389204"/>
              <a:gd name="connsiteX57" fmla="*/ 329802 w 356267"/>
              <a:gd name="connsiteY57" fmla="*/ 326725 h 389204"/>
              <a:gd name="connsiteX58" fmla="*/ 308414 w 356267"/>
              <a:gd name="connsiteY58" fmla="*/ 342713 h 389204"/>
              <a:gd name="connsiteX59" fmla="*/ 47852 w 356267"/>
              <a:gd name="connsiteY59" fmla="*/ 342714 h 389204"/>
              <a:gd name="connsiteX60" fmla="*/ 26600 w 356267"/>
              <a:gd name="connsiteY60" fmla="*/ 327418 h 389204"/>
              <a:gd name="connsiteX61" fmla="*/ 30199 w 356267"/>
              <a:gd name="connsiteY61" fmla="*/ 321113 h 389204"/>
              <a:gd name="connsiteX62" fmla="*/ 74125 w 356267"/>
              <a:gd name="connsiteY62" fmla="*/ 301979 h 389204"/>
              <a:gd name="connsiteX63" fmla="*/ 81811 w 356267"/>
              <a:gd name="connsiteY63" fmla="*/ 299848 h 389204"/>
              <a:gd name="connsiteX64" fmla="*/ 77084 w 356267"/>
              <a:gd name="connsiteY64" fmla="*/ 277741 h 389204"/>
              <a:gd name="connsiteX65" fmla="*/ 75635 w 356267"/>
              <a:gd name="connsiteY65" fmla="*/ 274310 h 389204"/>
              <a:gd name="connsiteX66" fmla="*/ 68840 w 356267"/>
              <a:gd name="connsiteY66" fmla="*/ 275907 h 38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56267" h="389204">
                <a:moveTo>
                  <a:pt x="171404" y="82"/>
                </a:moveTo>
                <a:cubicBezTo>
                  <a:pt x="152953" y="1317"/>
                  <a:pt x="137575" y="5348"/>
                  <a:pt x="121706" y="13107"/>
                </a:cubicBezTo>
                <a:cubicBezTo>
                  <a:pt x="85767" y="30680"/>
                  <a:pt x="59961" y="64108"/>
                  <a:pt x="52001" y="103402"/>
                </a:cubicBezTo>
                <a:cubicBezTo>
                  <a:pt x="48909" y="118662"/>
                  <a:pt x="48656" y="133824"/>
                  <a:pt x="51261" y="147754"/>
                </a:cubicBezTo>
                <a:cubicBezTo>
                  <a:pt x="57067" y="178808"/>
                  <a:pt x="77611" y="213697"/>
                  <a:pt x="112001" y="250905"/>
                </a:cubicBezTo>
                <a:cubicBezTo>
                  <a:pt x="129693" y="270048"/>
                  <a:pt x="152064" y="290425"/>
                  <a:pt x="172479" y="305994"/>
                </a:cubicBezTo>
                <a:lnTo>
                  <a:pt x="178136" y="310308"/>
                </a:lnTo>
                <a:lnTo>
                  <a:pt x="183792" y="305994"/>
                </a:lnTo>
                <a:cubicBezTo>
                  <a:pt x="199918" y="293696"/>
                  <a:pt x="217036" y="278636"/>
                  <a:pt x="232190" y="263416"/>
                </a:cubicBezTo>
                <a:cubicBezTo>
                  <a:pt x="259968" y="235515"/>
                  <a:pt x="279527" y="209758"/>
                  <a:pt x="292203" y="184384"/>
                </a:cubicBezTo>
                <a:cubicBezTo>
                  <a:pt x="299733" y="169315"/>
                  <a:pt x="303995" y="156041"/>
                  <a:pt x="306131" y="141022"/>
                </a:cubicBezTo>
                <a:cubicBezTo>
                  <a:pt x="306887" y="135702"/>
                  <a:pt x="306750" y="119293"/>
                  <a:pt x="305897" y="113104"/>
                </a:cubicBezTo>
                <a:cubicBezTo>
                  <a:pt x="302534" y="88692"/>
                  <a:pt x="293417" y="67009"/>
                  <a:pt x="278821" y="48713"/>
                </a:cubicBezTo>
                <a:cubicBezTo>
                  <a:pt x="257424" y="21891"/>
                  <a:pt x="227283" y="5029"/>
                  <a:pt x="193279" y="860"/>
                </a:cubicBezTo>
                <a:cubicBezTo>
                  <a:pt x="188430" y="265"/>
                  <a:pt x="175522" y="-194"/>
                  <a:pt x="171404" y="82"/>
                </a:cubicBezTo>
                <a:moveTo>
                  <a:pt x="169058" y="26820"/>
                </a:moveTo>
                <a:cubicBezTo>
                  <a:pt x="149519" y="28555"/>
                  <a:pt x="129826" y="36504"/>
                  <a:pt x="114380" y="48892"/>
                </a:cubicBezTo>
                <a:cubicBezTo>
                  <a:pt x="109742" y="52611"/>
                  <a:pt x="102415" y="59904"/>
                  <a:pt x="98803" y="64396"/>
                </a:cubicBezTo>
                <a:cubicBezTo>
                  <a:pt x="92282" y="72504"/>
                  <a:pt x="85689" y="84141"/>
                  <a:pt x="82102" y="93872"/>
                </a:cubicBezTo>
                <a:cubicBezTo>
                  <a:pt x="80208" y="99009"/>
                  <a:pt x="77815" y="108518"/>
                  <a:pt x="76913" y="114490"/>
                </a:cubicBezTo>
                <a:cubicBezTo>
                  <a:pt x="75887" y="121278"/>
                  <a:pt x="75881" y="135506"/>
                  <a:pt x="76901" y="141022"/>
                </a:cubicBezTo>
                <a:cubicBezTo>
                  <a:pt x="81748" y="167224"/>
                  <a:pt x="97455" y="194574"/>
                  <a:pt x="126584" y="227540"/>
                </a:cubicBezTo>
                <a:cubicBezTo>
                  <a:pt x="133802" y="235707"/>
                  <a:pt x="151621" y="253533"/>
                  <a:pt x="160712" y="261682"/>
                </a:cubicBezTo>
                <a:cubicBezTo>
                  <a:pt x="168447" y="268614"/>
                  <a:pt x="177802" y="276652"/>
                  <a:pt x="178136" y="276652"/>
                </a:cubicBezTo>
                <a:cubicBezTo>
                  <a:pt x="178472" y="276652"/>
                  <a:pt x="187863" y="268580"/>
                  <a:pt x="195560" y="261674"/>
                </a:cubicBezTo>
                <a:cubicBezTo>
                  <a:pt x="204793" y="253389"/>
                  <a:pt x="222144" y="236038"/>
                  <a:pt x="229489" y="227746"/>
                </a:cubicBezTo>
                <a:cubicBezTo>
                  <a:pt x="255795" y="198041"/>
                  <a:pt x="271642" y="172054"/>
                  <a:pt x="277665" y="148744"/>
                </a:cubicBezTo>
                <a:cubicBezTo>
                  <a:pt x="279743" y="140702"/>
                  <a:pt x="280103" y="137641"/>
                  <a:pt x="280090" y="128152"/>
                </a:cubicBezTo>
                <a:cubicBezTo>
                  <a:pt x="280074" y="117869"/>
                  <a:pt x="279498" y="113129"/>
                  <a:pt x="277129" y="103772"/>
                </a:cubicBezTo>
                <a:cubicBezTo>
                  <a:pt x="275214" y="96206"/>
                  <a:pt x="273457" y="91454"/>
                  <a:pt x="269816" y="83998"/>
                </a:cubicBezTo>
                <a:cubicBezTo>
                  <a:pt x="263555" y="71172"/>
                  <a:pt x="255317" y="60426"/>
                  <a:pt x="244773" y="51331"/>
                </a:cubicBezTo>
                <a:cubicBezTo>
                  <a:pt x="235965" y="43733"/>
                  <a:pt x="223655" y="36479"/>
                  <a:pt x="212842" y="32517"/>
                </a:cubicBezTo>
                <a:cubicBezTo>
                  <a:pt x="199481" y="27621"/>
                  <a:pt x="183480" y="25540"/>
                  <a:pt x="169058" y="26820"/>
                </a:cubicBezTo>
                <a:moveTo>
                  <a:pt x="156752" y="128746"/>
                </a:moveTo>
                <a:lnTo>
                  <a:pt x="156752" y="150328"/>
                </a:lnTo>
                <a:lnTo>
                  <a:pt x="178136" y="150328"/>
                </a:lnTo>
                <a:lnTo>
                  <a:pt x="199520" y="150328"/>
                </a:lnTo>
                <a:lnTo>
                  <a:pt x="199520" y="128746"/>
                </a:lnTo>
                <a:lnTo>
                  <a:pt x="199520" y="107164"/>
                </a:lnTo>
                <a:lnTo>
                  <a:pt x="178136" y="107164"/>
                </a:lnTo>
                <a:lnTo>
                  <a:pt x="156752" y="107164"/>
                </a:lnTo>
                <a:lnTo>
                  <a:pt x="156752" y="128746"/>
                </a:lnTo>
                <a:moveTo>
                  <a:pt x="68840" y="275907"/>
                </a:moveTo>
                <a:cubicBezTo>
                  <a:pt x="52388" y="280097"/>
                  <a:pt x="39663" y="284703"/>
                  <a:pt x="28844" y="290381"/>
                </a:cubicBezTo>
                <a:cubicBezTo>
                  <a:pt x="8802" y="300902"/>
                  <a:pt x="-771" y="313443"/>
                  <a:pt x="48" y="328101"/>
                </a:cubicBezTo>
                <a:cubicBezTo>
                  <a:pt x="165" y="330187"/>
                  <a:pt x="551" y="332963"/>
                  <a:pt x="905" y="334270"/>
                </a:cubicBezTo>
                <a:cubicBezTo>
                  <a:pt x="8884" y="363670"/>
                  <a:pt x="65098" y="384079"/>
                  <a:pt x="151010" y="388765"/>
                </a:cubicBezTo>
                <a:cubicBezTo>
                  <a:pt x="161736" y="389351"/>
                  <a:pt x="194537" y="389351"/>
                  <a:pt x="205262" y="388765"/>
                </a:cubicBezTo>
                <a:cubicBezTo>
                  <a:pt x="232031" y="387305"/>
                  <a:pt x="254981" y="384502"/>
                  <a:pt x="275412" y="380199"/>
                </a:cubicBezTo>
                <a:cubicBezTo>
                  <a:pt x="318248" y="371176"/>
                  <a:pt x="345262" y="356971"/>
                  <a:pt x="353582" y="339092"/>
                </a:cubicBezTo>
                <a:cubicBezTo>
                  <a:pt x="355196" y="335625"/>
                  <a:pt x="355953" y="332468"/>
                  <a:pt x="356214" y="328117"/>
                </a:cubicBezTo>
                <a:cubicBezTo>
                  <a:pt x="356824" y="317967"/>
                  <a:pt x="352179" y="308444"/>
                  <a:pt x="342730" y="300479"/>
                </a:cubicBezTo>
                <a:cubicBezTo>
                  <a:pt x="332555" y="291902"/>
                  <a:pt x="318049" y="284833"/>
                  <a:pt x="298756" y="279052"/>
                </a:cubicBezTo>
                <a:cubicBezTo>
                  <a:pt x="291594" y="276905"/>
                  <a:pt x="280368" y="274079"/>
                  <a:pt x="280094" y="274354"/>
                </a:cubicBezTo>
                <a:cubicBezTo>
                  <a:pt x="279748" y="274700"/>
                  <a:pt x="274240" y="299628"/>
                  <a:pt x="274460" y="299848"/>
                </a:cubicBezTo>
                <a:cubicBezTo>
                  <a:pt x="274583" y="299971"/>
                  <a:pt x="278041" y="300929"/>
                  <a:pt x="282146" y="301979"/>
                </a:cubicBezTo>
                <a:cubicBezTo>
                  <a:pt x="301950" y="307040"/>
                  <a:pt x="317233" y="313596"/>
                  <a:pt x="325411" y="320541"/>
                </a:cubicBezTo>
                <a:cubicBezTo>
                  <a:pt x="327734" y="322514"/>
                  <a:pt x="329805" y="325430"/>
                  <a:pt x="329802" y="326725"/>
                </a:cubicBezTo>
                <a:cubicBezTo>
                  <a:pt x="329796" y="330540"/>
                  <a:pt x="320330" y="337615"/>
                  <a:pt x="308414" y="342713"/>
                </a:cubicBezTo>
                <a:cubicBezTo>
                  <a:pt x="245704" y="369535"/>
                  <a:pt x="110684" y="369536"/>
                  <a:pt x="47852" y="342714"/>
                </a:cubicBezTo>
                <a:cubicBezTo>
                  <a:pt x="36812" y="338000"/>
                  <a:pt x="27590" y="331363"/>
                  <a:pt x="26600" y="327418"/>
                </a:cubicBezTo>
                <a:cubicBezTo>
                  <a:pt x="26240" y="325980"/>
                  <a:pt x="27753" y="323328"/>
                  <a:pt x="30199" y="321113"/>
                </a:cubicBezTo>
                <a:cubicBezTo>
                  <a:pt x="37971" y="314076"/>
                  <a:pt x="53850" y="307158"/>
                  <a:pt x="74125" y="301979"/>
                </a:cubicBezTo>
                <a:cubicBezTo>
                  <a:pt x="78230" y="300929"/>
                  <a:pt x="81689" y="299971"/>
                  <a:pt x="81811" y="299848"/>
                </a:cubicBezTo>
                <a:cubicBezTo>
                  <a:pt x="82003" y="299657"/>
                  <a:pt x="80749" y="293792"/>
                  <a:pt x="77084" y="277741"/>
                </a:cubicBezTo>
                <a:cubicBezTo>
                  <a:pt x="76471" y="275057"/>
                  <a:pt x="76144" y="274284"/>
                  <a:pt x="75635" y="274310"/>
                </a:cubicBezTo>
                <a:cubicBezTo>
                  <a:pt x="75273" y="274329"/>
                  <a:pt x="72216" y="275047"/>
                  <a:pt x="68840" y="275907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7" name="Grafik 110">
            <a:extLst>
              <a:ext uri="{FF2B5EF4-FFF2-40B4-BE49-F238E27FC236}">
                <a16:creationId xmlns:a16="http://schemas.microsoft.com/office/drawing/2014/main" id="{84CE0615-8E70-3558-BA21-40DA46D24D8C}"/>
              </a:ext>
            </a:extLst>
          </p:cNvPr>
          <p:cNvSpPr/>
          <p:nvPr/>
        </p:nvSpPr>
        <p:spPr>
          <a:xfrm>
            <a:off x="2032962" y="5414496"/>
            <a:ext cx="323064" cy="388332"/>
          </a:xfrm>
          <a:custGeom>
            <a:avLst/>
            <a:gdLst>
              <a:gd name="connsiteX0" fmla="*/ 151436 w 323064"/>
              <a:gd name="connsiteY0" fmla="*/ 290 h 388332"/>
              <a:gd name="connsiteX1" fmla="*/ 73224 w 323064"/>
              <a:gd name="connsiteY1" fmla="*/ 26216 h 388332"/>
              <a:gd name="connsiteX2" fmla="*/ 34000 w 323064"/>
              <a:gd name="connsiteY2" fmla="*/ 62226 h 388332"/>
              <a:gd name="connsiteX3" fmla="*/ 313 w 323064"/>
              <a:gd name="connsiteY3" fmla="*/ 149107 h 388332"/>
              <a:gd name="connsiteX4" fmla="*/ 1130 w 323064"/>
              <a:gd name="connsiteY4" fmla="*/ 179442 h 388332"/>
              <a:gd name="connsiteX5" fmla="*/ 61194 w 323064"/>
              <a:gd name="connsiteY5" fmla="*/ 294331 h 388332"/>
              <a:gd name="connsiteX6" fmla="*/ 134406 w 323064"/>
              <a:gd name="connsiteY6" fmla="*/ 367190 h 388332"/>
              <a:gd name="connsiteX7" fmla="*/ 161532 w 323064"/>
              <a:gd name="connsiteY7" fmla="*/ 388332 h 388332"/>
              <a:gd name="connsiteX8" fmla="*/ 188658 w 323064"/>
              <a:gd name="connsiteY8" fmla="*/ 367194 h 388332"/>
              <a:gd name="connsiteX9" fmla="*/ 287738 w 323064"/>
              <a:gd name="connsiteY9" fmla="*/ 259908 h 388332"/>
              <a:gd name="connsiteX10" fmla="*/ 322528 w 323064"/>
              <a:gd name="connsiteY10" fmla="*/ 174492 h 388332"/>
              <a:gd name="connsiteX11" fmla="*/ 321936 w 323064"/>
              <a:gd name="connsiteY11" fmla="*/ 140832 h 388332"/>
              <a:gd name="connsiteX12" fmla="*/ 298030 w 323064"/>
              <a:gd name="connsiteY12" fmla="*/ 74920 h 388332"/>
              <a:gd name="connsiteX13" fmla="*/ 233045 w 323064"/>
              <a:gd name="connsiteY13" fmla="*/ 16631 h 388332"/>
              <a:gd name="connsiteX14" fmla="*/ 151436 w 323064"/>
              <a:gd name="connsiteY14" fmla="*/ 290 h 388332"/>
              <a:gd name="connsiteX15" fmla="*/ 153810 w 323064"/>
              <a:gd name="connsiteY15" fmla="*/ 26621 h 388332"/>
              <a:gd name="connsiteX16" fmla="*/ 147672 w 323064"/>
              <a:gd name="connsiteY16" fmla="*/ 27210 h 388332"/>
              <a:gd name="connsiteX17" fmla="*/ 50766 w 323064"/>
              <a:gd name="connsiteY17" fmla="*/ 84133 h 388332"/>
              <a:gd name="connsiteX18" fmla="*/ 26881 w 323064"/>
              <a:gd name="connsiteY18" fmla="*/ 149148 h 388332"/>
              <a:gd name="connsiteX19" fmla="*/ 27249 w 323064"/>
              <a:gd name="connsiteY19" fmla="*/ 174306 h 388332"/>
              <a:gd name="connsiteX20" fmla="*/ 36814 w 323064"/>
              <a:gd name="connsiteY20" fmla="*/ 207756 h 388332"/>
              <a:gd name="connsiteX21" fmla="*/ 141534 w 323064"/>
              <a:gd name="connsiteY21" fmla="*/ 338243 h 388332"/>
              <a:gd name="connsiteX22" fmla="*/ 161532 w 323064"/>
              <a:gd name="connsiteY22" fmla="*/ 355068 h 388332"/>
              <a:gd name="connsiteX23" fmla="*/ 181530 w 323064"/>
              <a:gd name="connsiteY23" fmla="*/ 338245 h 388332"/>
              <a:gd name="connsiteX24" fmla="*/ 280330 w 323064"/>
              <a:gd name="connsiteY24" fmla="*/ 220230 h 388332"/>
              <a:gd name="connsiteX25" fmla="*/ 296590 w 323064"/>
              <a:gd name="connsiteY25" fmla="*/ 161028 h 388332"/>
              <a:gd name="connsiteX26" fmla="*/ 283511 w 323064"/>
              <a:gd name="connsiteY26" fmla="*/ 103362 h 388332"/>
              <a:gd name="connsiteX27" fmla="*/ 177372 w 323064"/>
              <a:gd name="connsiteY27" fmla="*/ 27387 h 388332"/>
              <a:gd name="connsiteX28" fmla="*/ 153810 w 323064"/>
              <a:gd name="connsiteY28" fmla="*/ 26621 h 388332"/>
              <a:gd name="connsiteX29" fmla="*/ 154800 w 323064"/>
              <a:gd name="connsiteY29" fmla="*/ 86983 h 388332"/>
              <a:gd name="connsiteX30" fmla="*/ 110691 w 323064"/>
              <a:gd name="connsiteY30" fmla="*/ 121547 h 388332"/>
              <a:gd name="connsiteX31" fmla="*/ 107155 w 323064"/>
              <a:gd name="connsiteY31" fmla="*/ 142710 h 388332"/>
              <a:gd name="connsiteX32" fmla="*/ 107082 w 323064"/>
              <a:gd name="connsiteY32" fmla="*/ 149346 h 388332"/>
              <a:gd name="connsiteX33" fmla="*/ 120191 w 323064"/>
              <a:gd name="connsiteY33" fmla="*/ 149450 h 388332"/>
              <a:gd name="connsiteX34" fmla="*/ 133300 w 323064"/>
              <a:gd name="connsiteY34" fmla="*/ 149555 h 388332"/>
              <a:gd name="connsiteX35" fmla="*/ 133531 w 323064"/>
              <a:gd name="connsiteY35" fmla="*/ 142916 h 388332"/>
              <a:gd name="connsiteX36" fmla="*/ 139941 w 323064"/>
              <a:gd name="connsiteY36" fmla="*/ 123310 h 388332"/>
              <a:gd name="connsiteX37" fmla="*/ 183124 w 323064"/>
              <a:gd name="connsiteY37" fmla="*/ 123310 h 388332"/>
              <a:gd name="connsiteX38" fmla="*/ 189469 w 323064"/>
              <a:gd name="connsiteY38" fmla="*/ 139975 h 388332"/>
              <a:gd name="connsiteX39" fmla="*/ 189716 w 323064"/>
              <a:gd name="connsiteY39" fmla="*/ 143802 h 388332"/>
              <a:gd name="connsiteX40" fmla="*/ 169089 w 323064"/>
              <a:gd name="connsiteY40" fmla="*/ 164393 h 388332"/>
              <a:gd name="connsiteX41" fmla="*/ 148464 w 323064"/>
              <a:gd name="connsiteY41" fmla="*/ 184983 h 388332"/>
              <a:gd name="connsiteX42" fmla="*/ 148464 w 323064"/>
              <a:gd name="connsiteY42" fmla="*/ 200132 h 388332"/>
              <a:gd name="connsiteX43" fmla="*/ 148464 w 323064"/>
              <a:gd name="connsiteY43" fmla="*/ 215280 h 388332"/>
              <a:gd name="connsiteX44" fmla="*/ 161532 w 323064"/>
              <a:gd name="connsiteY44" fmla="*/ 215280 h 388332"/>
              <a:gd name="connsiteX45" fmla="*/ 174600 w 323064"/>
              <a:gd name="connsiteY45" fmla="*/ 215280 h 388332"/>
              <a:gd name="connsiteX46" fmla="*/ 174600 w 323064"/>
              <a:gd name="connsiteY46" fmla="*/ 205676 h 388332"/>
              <a:gd name="connsiteX47" fmla="*/ 174600 w 323064"/>
              <a:gd name="connsiteY47" fmla="*/ 196071 h 388332"/>
              <a:gd name="connsiteX48" fmla="*/ 195429 w 323064"/>
              <a:gd name="connsiteY48" fmla="*/ 175283 h 388332"/>
              <a:gd name="connsiteX49" fmla="*/ 216258 w 323064"/>
              <a:gd name="connsiteY49" fmla="*/ 154494 h 388332"/>
              <a:gd name="connsiteX50" fmla="*/ 216039 w 323064"/>
              <a:gd name="connsiteY50" fmla="*/ 144990 h 388332"/>
              <a:gd name="connsiteX51" fmla="*/ 212392 w 323064"/>
              <a:gd name="connsiteY51" fmla="*/ 121592 h 388332"/>
              <a:gd name="connsiteX52" fmla="*/ 172709 w 323064"/>
              <a:gd name="connsiteY52" fmla="*/ 87763 h 388332"/>
              <a:gd name="connsiteX53" fmla="*/ 154800 w 323064"/>
              <a:gd name="connsiteY53" fmla="*/ 86983 h 388332"/>
              <a:gd name="connsiteX54" fmla="*/ 148464 w 323064"/>
              <a:gd name="connsiteY54" fmla="*/ 248346 h 388332"/>
              <a:gd name="connsiteX55" fmla="*/ 148464 w 323064"/>
              <a:gd name="connsiteY55" fmla="*/ 264780 h 388332"/>
              <a:gd name="connsiteX56" fmla="*/ 161532 w 323064"/>
              <a:gd name="connsiteY56" fmla="*/ 264780 h 388332"/>
              <a:gd name="connsiteX57" fmla="*/ 174600 w 323064"/>
              <a:gd name="connsiteY57" fmla="*/ 264780 h 388332"/>
              <a:gd name="connsiteX58" fmla="*/ 174600 w 323064"/>
              <a:gd name="connsiteY58" fmla="*/ 248346 h 388332"/>
              <a:gd name="connsiteX59" fmla="*/ 174600 w 323064"/>
              <a:gd name="connsiteY59" fmla="*/ 231912 h 388332"/>
              <a:gd name="connsiteX60" fmla="*/ 161532 w 323064"/>
              <a:gd name="connsiteY60" fmla="*/ 231912 h 388332"/>
              <a:gd name="connsiteX61" fmla="*/ 148464 w 323064"/>
              <a:gd name="connsiteY61" fmla="*/ 231912 h 388332"/>
              <a:gd name="connsiteX62" fmla="*/ 148464 w 323064"/>
              <a:gd name="connsiteY62" fmla="*/ 248346 h 38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23064" h="388332">
                <a:moveTo>
                  <a:pt x="151436" y="290"/>
                </a:moveTo>
                <a:cubicBezTo>
                  <a:pt x="124017" y="1855"/>
                  <a:pt x="96357" y="11024"/>
                  <a:pt x="73224" y="26216"/>
                </a:cubicBezTo>
                <a:cubicBezTo>
                  <a:pt x="58306" y="36014"/>
                  <a:pt x="45120" y="48119"/>
                  <a:pt x="34000" y="62226"/>
                </a:cubicBezTo>
                <a:cubicBezTo>
                  <a:pt x="14633" y="86796"/>
                  <a:pt x="2783" y="117358"/>
                  <a:pt x="313" y="149107"/>
                </a:cubicBezTo>
                <a:cubicBezTo>
                  <a:pt x="-337" y="157459"/>
                  <a:pt x="69" y="172517"/>
                  <a:pt x="1130" y="179442"/>
                </a:cubicBezTo>
                <a:cubicBezTo>
                  <a:pt x="6519" y="214595"/>
                  <a:pt x="26355" y="252537"/>
                  <a:pt x="61194" y="294331"/>
                </a:cubicBezTo>
                <a:cubicBezTo>
                  <a:pt x="80849" y="317910"/>
                  <a:pt x="106804" y="343739"/>
                  <a:pt x="134406" y="367190"/>
                </a:cubicBezTo>
                <a:cubicBezTo>
                  <a:pt x="144631" y="375877"/>
                  <a:pt x="160612" y="388332"/>
                  <a:pt x="161532" y="388332"/>
                </a:cubicBezTo>
                <a:cubicBezTo>
                  <a:pt x="162451" y="388332"/>
                  <a:pt x="178389" y="375912"/>
                  <a:pt x="188658" y="367194"/>
                </a:cubicBezTo>
                <a:cubicBezTo>
                  <a:pt x="230096" y="332013"/>
                  <a:pt x="264887" y="294340"/>
                  <a:pt x="287738" y="259908"/>
                </a:cubicBezTo>
                <a:cubicBezTo>
                  <a:pt x="308052" y="229297"/>
                  <a:pt x="319414" y="201404"/>
                  <a:pt x="322528" y="174492"/>
                </a:cubicBezTo>
                <a:cubicBezTo>
                  <a:pt x="323445" y="166573"/>
                  <a:pt x="323147" y="149664"/>
                  <a:pt x="321936" y="140832"/>
                </a:cubicBezTo>
                <a:cubicBezTo>
                  <a:pt x="318626" y="116688"/>
                  <a:pt x="310674" y="94764"/>
                  <a:pt x="298030" y="74920"/>
                </a:cubicBezTo>
                <a:cubicBezTo>
                  <a:pt x="282192" y="50068"/>
                  <a:pt x="259199" y="29444"/>
                  <a:pt x="233045" y="16631"/>
                </a:cubicBezTo>
                <a:cubicBezTo>
                  <a:pt x="207339" y="4038"/>
                  <a:pt x="180372" y="-1362"/>
                  <a:pt x="151436" y="290"/>
                </a:cubicBezTo>
                <a:moveTo>
                  <a:pt x="153810" y="26621"/>
                </a:moveTo>
                <a:cubicBezTo>
                  <a:pt x="152939" y="26708"/>
                  <a:pt x="150177" y="26973"/>
                  <a:pt x="147672" y="27210"/>
                </a:cubicBezTo>
                <a:cubicBezTo>
                  <a:pt x="109402" y="30831"/>
                  <a:pt x="73251" y="52065"/>
                  <a:pt x="50766" y="84133"/>
                </a:cubicBezTo>
                <a:cubicBezTo>
                  <a:pt x="37346" y="103271"/>
                  <a:pt x="29015" y="125952"/>
                  <a:pt x="26881" y="149148"/>
                </a:cubicBezTo>
                <a:cubicBezTo>
                  <a:pt x="26193" y="156635"/>
                  <a:pt x="26365" y="168370"/>
                  <a:pt x="27249" y="174306"/>
                </a:cubicBezTo>
                <a:cubicBezTo>
                  <a:pt x="28865" y="185142"/>
                  <a:pt x="32229" y="196908"/>
                  <a:pt x="36814" y="207756"/>
                </a:cubicBezTo>
                <a:cubicBezTo>
                  <a:pt x="53412" y="247026"/>
                  <a:pt x="90319" y="293014"/>
                  <a:pt x="141534" y="338243"/>
                </a:cubicBezTo>
                <a:cubicBezTo>
                  <a:pt x="150182" y="345880"/>
                  <a:pt x="161103" y="355068"/>
                  <a:pt x="161532" y="355068"/>
                </a:cubicBezTo>
                <a:cubicBezTo>
                  <a:pt x="161961" y="355068"/>
                  <a:pt x="172874" y="345887"/>
                  <a:pt x="181530" y="338245"/>
                </a:cubicBezTo>
                <a:cubicBezTo>
                  <a:pt x="227527" y="297631"/>
                  <a:pt x="261794" y="256700"/>
                  <a:pt x="280330" y="220230"/>
                </a:cubicBezTo>
                <a:cubicBezTo>
                  <a:pt x="291655" y="197944"/>
                  <a:pt x="296586" y="179994"/>
                  <a:pt x="296590" y="161028"/>
                </a:cubicBezTo>
                <a:cubicBezTo>
                  <a:pt x="296595" y="140650"/>
                  <a:pt x="292305" y="121739"/>
                  <a:pt x="283511" y="103362"/>
                </a:cubicBezTo>
                <a:cubicBezTo>
                  <a:pt x="263496" y="61539"/>
                  <a:pt x="223492" y="32904"/>
                  <a:pt x="177372" y="27387"/>
                </a:cubicBezTo>
                <a:cubicBezTo>
                  <a:pt x="172279" y="26778"/>
                  <a:pt x="157169" y="26287"/>
                  <a:pt x="153810" y="26621"/>
                </a:cubicBezTo>
                <a:moveTo>
                  <a:pt x="154800" y="86983"/>
                </a:moveTo>
                <a:cubicBezTo>
                  <a:pt x="134606" y="89796"/>
                  <a:pt x="117637" y="103093"/>
                  <a:pt x="110691" y="121547"/>
                </a:cubicBezTo>
                <a:cubicBezTo>
                  <a:pt x="108127" y="128358"/>
                  <a:pt x="107254" y="133583"/>
                  <a:pt x="107155" y="142710"/>
                </a:cubicBezTo>
                <a:lnTo>
                  <a:pt x="107082" y="149346"/>
                </a:lnTo>
                <a:lnTo>
                  <a:pt x="120191" y="149450"/>
                </a:lnTo>
                <a:lnTo>
                  <a:pt x="133300" y="149555"/>
                </a:lnTo>
                <a:lnTo>
                  <a:pt x="133531" y="142916"/>
                </a:lnTo>
                <a:cubicBezTo>
                  <a:pt x="133865" y="133268"/>
                  <a:pt x="135271" y="128972"/>
                  <a:pt x="139941" y="123310"/>
                </a:cubicBezTo>
                <a:cubicBezTo>
                  <a:pt x="151107" y="109773"/>
                  <a:pt x="171958" y="109773"/>
                  <a:pt x="183124" y="123310"/>
                </a:cubicBezTo>
                <a:cubicBezTo>
                  <a:pt x="187156" y="128198"/>
                  <a:pt x="189024" y="133103"/>
                  <a:pt x="189469" y="139975"/>
                </a:cubicBezTo>
                <a:lnTo>
                  <a:pt x="189716" y="143802"/>
                </a:lnTo>
                <a:lnTo>
                  <a:pt x="169089" y="164393"/>
                </a:lnTo>
                <a:lnTo>
                  <a:pt x="148464" y="184983"/>
                </a:lnTo>
                <a:lnTo>
                  <a:pt x="148464" y="200132"/>
                </a:lnTo>
                <a:lnTo>
                  <a:pt x="148464" y="215280"/>
                </a:lnTo>
                <a:lnTo>
                  <a:pt x="161532" y="215280"/>
                </a:lnTo>
                <a:lnTo>
                  <a:pt x="174600" y="215280"/>
                </a:lnTo>
                <a:lnTo>
                  <a:pt x="174600" y="205676"/>
                </a:lnTo>
                <a:lnTo>
                  <a:pt x="174600" y="196071"/>
                </a:lnTo>
                <a:lnTo>
                  <a:pt x="195429" y="175283"/>
                </a:lnTo>
                <a:lnTo>
                  <a:pt x="216258" y="154494"/>
                </a:lnTo>
                <a:lnTo>
                  <a:pt x="216039" y="144990"/>
                </a:lnTo>
                <a:cubicBezTo>
                  <a:pt x="215767" y="133172"/>
                  <a:pt x="215073" y="128717"/>
                  <a:pt x="212392" y="121592"/>
                </a:cubicBezTo>
                <a:cubicBezTo>
                  <a:pt x="206007" y="104631"/>
                  <a:pt x="190642" y="91533"/>
                  <a:pt x="172709" y="87763"/>
                </a:cubicBezTo>
                <a:cubicBezTo>
                  <a:pt x="168291" y="86833"/>
                  <a:pt x="158828" y="86422"/>
                  <a:pt x="154800" y="86983"/>
                </a:cubicBezTo>
                <a:moveTo>
                  <a:pt x="148464" y="248346"/>
                </a:moveTo>
                <a:lnTo>
                  <a:pt x="148464" y="264780"/>
                </a:lnTo>
                <a:lnTo>
                  <a:pt x="161532" y="264780"/>
                </a:lnTo>
                <a:lnTo>
                  <a:pt x="174600" y="264780"/>
                </a:lnTo>
                <a:lnTo>
                  <a:pt x="174600" y="248346"/>
                </a:lnTo>
                <a:lnTo>
                  <a:pt x="174600" y="231912"/>
                </a:lnTo>
                <a:lnTo>
                  <a:pt x="161532" y="231912"/>
                </a:lnTo>
                <a:lnTo>
                  <a:pt x="148464" y="231912"/>
                </a:lnTo>
                <a:lnTo>
                  <a:pt x="148464" y="248346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8" name="Grafik 112">
            <a:extLst>
              <a:ext uri="{FF2B5EF4-FFF2-40B4-BE49-F238E27FC236}">
                <a16:creationId xmlns:a16="http://schemas.microsoft.com/office/drawing/2014/main" id="{589D7C07-B469-87F0-7870-CAEC8584EC55}"/>
              </a:ext>
            </a:extLst>
          </p:cNvPr>
          <p:cNvSpPr/>
          <p:nvPr/>
        </p:nvSpPr>
        <p:spPr>
          <a:xfrm>
            <a:off x="1417740" y="5476450"/>
            <a:ext cx="389664" cy="323135"/>
          </a:xfrm>
          <a:custGeom>
            <a:avLst/>
            <a:gdLst>
              <a:gd name="connsiteX0" fmla="*/ 0 w 389664"/>
              <a:gd name="connsiteY0" fmla="*/ 161568 h 323135"/>
              <a:gd name="connsiteX1" fmla="*/ 0 w 389664"/>
              <a:gd name="connsiteY1" fmla="*/ 323136 h 323135"/>
              <a:gd name="connsiteX2" fmla="*/ 194832 w 389664"/>
              <a:gd name="connsiteY2" fmla="*/ 323136 h 323135"/>
              <a:gd name="connsiteX3" fmla="*/ 389664 w 389664"/>
              <a:gd name="connsiteY3" fmla="*/ 323136 h 323135"/>
              <a:gd name="connsiteX4" fmla="*/ 389664 w 389664"/>
              <a:gd name="connsiteY4" fmla="*/ 161568 h 323135"/>
              <a:gd name="connsiteX5" fmla="*/ 389664 w 389664"/>
              <a:gd name="connsiteY5" fmla="*/ 0 h 323135"/>
              <a:gd name="connsiteX6" fmla="*/ 194832 w 389664"/>
              <a:gd name="connsiteY6" fmla="*/ 0 h 323135"/>
              <a:gd name="connsiteX7" fmla="*/ 0 w 389664"/>
              <a:gd name="connsiteY7" fmla="*/ 0 h 323135"/>
              <a:gd name="connsiteX8" fmla="*/ 0 w 389664"/>
              <a:gd name="connsiteY8" fmla="*/ 161568 h 323135"/>
              <a:gd name="connsiteX9" fmla="*/ 26626 w 389664"/>
              <a:gd name="connsiteY9" fmla="*/ 40445 h 323135"/>
              <a:gd name="connsiteX10" fmla="*/ 26730 w 389664"/>
              <a:gd name="connsiteY10" fmla="*/ 54755 h 323135"/>
              <a:gd name="connsiteX11" fmla="*/ 110781 w 389664"/>
              <a:gd name="connsiteY11" fmla="*/ 100601 h 323135"/>
              <a:gd name="connsiteX12" fmla="*/ 194832 w 389664"/>
              <a:gd name="connsiteY12" fmla="*/ 146449 h 323135"/>
              <a:gd name="connsiteX13" fmla="*/ 278883 w 389664"/>
              <a:gd name="connsiteY13" fmla="*/ 100601 h 323135"/>
              <a:gd name="connsiteX14" fmla="*/ 362934 w 389664"/>
              <a:gd name="connsiteY14" fmla="*/ 54755 h 323135"/>
              <a:gd name="connsiteX15" fmla="*/ 363038 w 389664"/>
              <a:gd name="connsiteY15" fmla="*/ 40445 h 323135"/>
              <a:gd name="connsiteX16" fmla="*/ 363141 w 389664"/>
              <a:gd name="connsiteY16" fmla="*/ 26136 h 323135"/>
              <a:gd name="connsiteX17" fmla="*/ 194832 w 389664"/>
              <a:gd name="connsiteY17" fmla="*/ 26136 h 323135"/>
              <a:gd name="connsiteX18" fmla="*/ 26522 w 389664"/>
              <a:gd name="connsiteY18" fmla="*/ 26136 h 323135"/>
              <a:gd name="connsiteX19" fmla="*/ 26626 w 389664"/>
              <a:gd name="connsiteY19" fmla="*/ 40445 h 323135"/>
              <a:gd name="connsiteX20" fmla="*/ 26532 w 389664"/>
              <a:gd name="connsiteY20" fmla="*/ 191070 h 323135"/>
              <a:gd name="connsiteX21" fmla="*/ 26532 w 389664"/>
              <a:gd name="connsiteY21" fmla="*/ 297000 h 323135"/>
              <a:gd name="connsiteX22" fmla="*/ 194832 w 389664"/>
              <a:gd name="connsiteY22" fmla="*/ 297000 h 323135"/>
              <a:gd name="connsiteX23" fmla="*/ 363132 w 389664"/>
              <a:gd name="connsiteY23" fmla="*/ 297000 h 323135"/>
              <a:gd name="connsiteX24" fmla="*/ 363132 w 389664"/>
              <a:gd name="connsiteY24" fmla="*/ 191028 h 323135"/>
              <a:gd name="connsiteX25" fmla="*/ 362501 w 389664"/>
              <a:gd name="connsiteY25" fmla="*/ 85298 h 323135"/>
              <a:gd name="connsiteX26" fmla="*/ 278334 w 389664"/>
              <a:gd name="connsiteY26" fmla="*/ 131105 h 323135"/>
              <a:gd name="connsiteX27" fmla="*/ 194800 w 389664"/>
              <a:gd name="connsiteY27" fmla="*/ 176670 h 323135"/>
              <a:gd name="connsiteX28" fmla="*/ 110897 w 389664"/>
              <a:gd name="connsiteY28" fmla="*/ 130906 h 323135"/>
              <a:gd name="connsiteX29" fmla="*/ 26764 w 389664"/>
              <a:gd name="connsiteY29" fmla="*/ 85140 h 323135"/>
              <a:gd name="connsiteX30" fmla="*/ 26532 w 389664"/>
              <a:gd name="connsiteY30" fmla="*/ 191070 h 32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9664" h="323135">
                <a:moveTo>
                  <a:pt x="0" y="161568"/>
                </a:moveTo>
                <a:lnTo>
                  <a:pt x="0" y="323136"/>
                </a:lnTo>
                <a:lnTo>
                  <a:pt x="194832" y="323136"/>
                </a:lnTo>
                <a:lnTo>
                  <a:pt x="389664" y="323136"/>
                </a:lnTo>
                <a:lnTo>
                  <a:pt x="389664" y="161568"/>
                </a:lnTo>
                <a:lnTo>
                  <a:pt x="389664" y="0"/>
                </a:lnTo>
                <a:lnTo>
                  <a:pt x="194832" y="0"/>
                </a:lnTo>
                <a:lnTo>
                  <a:pt x="0" y="0"/>
                </a:lnTo>
                <a:lnTo>
                  <a:pt x="0" y="161568"/>
                </a:lnTo>
                <a:moveTo>
                  <a:pt x="26626" y="40445"/>
                </a:moveTo>
                <a:lnTo>
                  <a:pt x="26730" y="54755"/>
                </a:lnTo>
                <a:lnTo>
                  <a:pt x="110781" y="100601"/>
                </a:lnTo>
                <a:lnTo>
                  <a:pt x="194832" y="146449"/>
                </a:lnTo>
                <a:lnTo>
                  <a:pt x="278883" y="100601"/>
                </a:lnTo>
                <a:lnTo>
                  <a:pt x="362934" y="54755"/>
                </a:lnTo>
                <a:lnTo>
                  <a:pt x="363038" y="40445"/>
                </a:lnTo>
                <a:lnTo>
                  <a:pt x="363141" y="26136"/>
                </a:lnTo>
                <a:lnTo>
                  <a:pt x="194832" y="26136"/>
                </a:lnTo>
                <a:lnTo>
                  <a:pt x="26522" y="26136"/>
                </a:lnTo>
                <a:lnTo>
                  <a:pt x="26626" y="40445"/>
                </a:lnTo>
                <a:moveTo>
                  <a:pt x="26532" y="191070"/>
                </a:moveTo>
                <a:lnTo>
                  <a:pt x="26532" y="297000"/>
                </a:lnTo>
                <a:lnTo>
                  <a:pt x="194832" y="297000"/>
                </a:lnTo>
                <a:lnTo>
                  <a:pt x="363132" y="297000"/>
                </a:lnTo>
                <a:lnTo>
                  <a:pt x="363132" y="191028"/>
                </a:lnTo>
                <a:cubicBezTo>
                  <a:pt x="363132" y="94181"/>
                  <a:pt x="363078" y="85076"/>
                  <a:pt x="362501" y="85298"/>
                </a:cubicBezTo>
                <a:cubicBezTo>
                  <a:pt x="362153" y="85431"/>
                  <a:pt x="324278" y="106045"/>
                  <a:pt x="278334" y="131105"/>
                </a:cubicBezTo>
                <a:lnTo>
                  <a:pt x="194800" y="176670"/>
                </a:lnTo>
                <a:lnTo>
                  <a:pt x="110897" y="130906"/>
                </a:lnTo>
                <a:cubicBezTo>
                  <a:pt x="64751" y="105735"/>
                  <a:pt x="26891" y="85140"/>
                  <a:pt x="26764" y="85140"/>
                </a:cubicBezTo>
                <a:cubicBezTo>
                  <a:pt x="26636" y="85140"/>
                  <a:pt x="26532" y="132808"/>
                  <a:pt x="26532" y="19107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79" name="Grafik 78">
            <a:extLst>
              <a:ext uri="{FF2B5EF4-FFF2-40B4-BE49-F238E27FC236}">
                <a16:creationId xmlns:a16="http://schemas.microsoft.com/office/drawing/2014/main" id="{6CE23DAA-DB8D-9573-BCCC-A1B96D0F8F9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72864" y="4651518"/>
            <a:ext cx="396000" cy="396000"/>
          </a:xfrm>
          <a:prstGeom prst="rect">
            <a:avLst/>
          </a:prstGeom>
        </p:spPr>
      </p:pic>
      <p:sp>
        <p:nvSpPr>
          <p:cNvPr id="80" name="Grafik 116">
            <a:extLst>
              <a:ext uri="{FF2B5EF4-FFF2-40B4-BE49-F238E27FC236}">
                <a16:creationId xmlns:a16="http://schemas.microsoft.com/office/drawing/2014/main" id="{D903DB8C-0EA6-AFAC-9FE3-55DD160FE704}"/>
              </a:ext>
            </a:extLst>
          </p:cNvPr>
          <p:cNvSpPr/>
          <p:nvPr/>
        </p:nvSpPr>
        <p:spPr>
          <a:xfrm>
            <a:off x="10890571" y="3917223"/>
            <a:ext cx="360000" cy="360000"/>
          </a:xfrm>
          <a:custGeom>
            <a:avLst/>
            <a:gdLst>
              <a:gd name="connsiteX0" fmla="*/ 38005 w 277416"/>
              <a:gd name="connsiteY0" fmla="*/ 71438 h 261746"/>
              <a:gd name="connsiteX1" fmla="*/ 38005 w 277416"/>
              <a:gd name="connsiteY1" fmla="*/ 142875 h 261746"/>
              <a:gd name="connsiteX2" fmla="*/ 47577 w 277416"/>
              <a:gd name="connsiteY2" fmla="*/ 142875 h 261746"/>
              <a:gd name="connsiteX3" fmla="*/ 57150 w 277416"/>
              <a:gd name="connsiteY3" fmla="*/ 142875 h 261746"/>
              <a:gd name="connsiteX4" fmla="*/ 57150 w 277416"/>
              <a:gd name="connsiteY4" fmla="*/ 71438 h 261746"/>
              <a:gd name="connsiteX5" fmla="*/ 57150 w 277416"/>
              <a:gd name="connsiteY5" fmla="*/ 0 h 261746"/>
              <a:gd name="connsiteX6" fmla="*/ 47577 w 277416"/>
              <a:gd name="connsiteY6" fmla="*/ 0 h 261746"/>
              <a:gd name="connsiteX7" fmla="*/ 38005 w 277416"/>
              <a:gd name="connsiteY7" fmla="*/ 0 h 261746"/>
              <a:gd name="connsiteX8" fmla="*/ 38005 w 277416"/>
              <a:gd name="connsiteY8" fmla="*/ 71438 h 261746"/>
              <a:gd name="connsiteX9" fmla="*/ 133375 w 277416"/>
              <a:gd name="connsiteY9" fmla="*/ 46318 h 261746"/>
              <a:gd name="connsiteX10" fmla="*/ 133302 w 277416"/>
              <a:gd name="connsiteY10" fmla="*/ 92635 h 261746"/>
              <a:gd name="connsiteX11" fmla="*/ 130588 w 277416"/>
              <a:gd name="connsiteY11" fmla="*/ 93563 h 261746"/>
              <a:gd name="connsiteX12" fmla="*/ 115152 w 277416"/>
              <a:gd name="connsiteY12" fmla="*/ 103151 h 261746"/>
              <a:gd name="connsiteX13" fmla="*/ 103754 w 277416"/>
              <a:gd name="connsiteY13" fmla="*/ 127703 h 261746"/>
              <a:gd name="connsiteX14" fmla="*/ 122698 w 277416"/>
              <a:gd name="connsiteY14" fmla="*/ 164576 h 261746"/>
              <a:gd name="connsiteX15" fmla="*/ 130588 w 277416"/>
              <a:gd name="connsiteY15" fmla="*/ 168173 h 261746"/>
              <a:gd name="connsiteX16" fmla="*/ 133302 w 277416"/>
              <a:gd name="connsiteY16" fmla="*/ 169112 h 261746"/>
              <a:gd name="connsiteX17" fmla="*/ 133375 w 277416"/>
              <a:gd name="connsiteY17" fmla="*/ 215430 h 261746"/>
              <a:gd name="connsiteX18" fmla="*/ 133447 w 277416"/>
              <a:gd name="connsiteY18" fmla="*/ 261747 h 261746"/>
              <a:gd name="connsiteX19" fmla="*/ 142875 w 277416"/>
              <a:gd name="connsiteY19" fmla="*/ 261747 h 261746"/>
              <a:gd name="connsiteX20" fmla="*/ 152303 w 277416"/>
              <a:gd name="connsiteY20" fmla="*/ 261747 h 261746"/>
              <a:gd name="connsiteX21" fmla="*/ 152375 w 277416"/>
              <a:gd name="connsiteY21" fmla="*/ 215430 h 261746"/>
              <a:gd name="connsiteX22" fmla="*/ 152448 w 277416"/>
              <a:gd name="connsiteY22" fmla="*/ 169112 h 261746"/>
              <a:gd name="connsiteX23" fmla="*/ 155162 w 277416"/>
              <a:gd name="connsiteY23" fmla="*/ 168173 h 261746"/>
              <a:gd name="connsiteX24" fmla="*/ 163052 w 277416"/>
              <a:gd name="connsiteY24" fmla="*/ 164573 h 261746"/>
              <a:gd name="connsiteX25" fmla="*/ 181127 w 277416"/>
              <a:gd name="connsiteY25" fmla="*/ 139831 h 261746"/>
              <a:gd name="connsiteX26" fmla="*/ 167307 w 277416"/>
              <a:gd name="connsiteY26" fmla="*/ 100157 h 261746"/>
              <a:gd name="connsiteX27" fmla="*/ 155162 w 277416"/>
              <a:gd name="connsiteY27" fmla="*/ 93574 h 261746"/>
              <a:gd name="connsiteX28" fmla="*/ 152448 w 277416"/>
              <a:gd name="connsiteY28" fmla="*/ 92635 h 261746"/>
              <a:gd name="connsiteX29" fmla="*/ 152375 w 277416"/>
              <a:gd name="connsiteY29" fmla="*/ 46318 h 261746"/>
              <a:gd name="connsiteX30" fmla="*/ 152303 w 277416"/>
              <a:gd name="connsiteY30" fmla="*/ 0 h 261746"/>
              <a:gd name="connsiteX31" fmla="*/ 142875 w 277416"/>
              <a:gd name="connsiteY31" fmla="*/ 0 h 261746"/>
              <a:gd name="connsiteX32" fmla="*/ 133447 w 277416"/>
              <a:gd name="connsiteY32" fmla="*/ 0 h 261746"/>
              <a:gd name="connsiteX33" fmla="*/ 133375 w 277416"/>
              <a:gd name="connsiteY33" fmla="*/ 46318 h 261746"/>
              <a:gd name="connsiteX34" fmla="*/ 232172 w 277416"/>
              <a:gd name="connsiteY34" fmla="*/ 2715 h 261746"/>
              <a:gd name="connsiteX35" fmla="*/ 200887 w 277416"/>
              <a:gd name="connsiteY35" fmla="*/ 29100 h 261746"/>
              <a:gd name="connsiteX36" fmla="*/ 199025 w 277416"/>
              <a:gd name="connsiteY36" fmla="*/ 41577 h 261746"/>
              <a:gd name="connsiteX37" fmla="*/ 200887 w 277416"/>
              <a:gd name="connsiteY37" fmla="*/ 54053 h 261746"/>
              <a:gd name="connsiteX38" fmla="*/ 225814 w 277416"/>
              <a:gd name="connsiteY38" fmla="*/ 78891 h 261746"/>
              <a:gd name="connsiteX39" fmla="*/ 228600 w 277416"/>
              <a:gd name="connsiteY39" fmla="*/ 79829 h 261746"/>
              <a:gd name="connsiteX40" fmla="*/ 228600 w 277416"/>
              <a:gd name="connsiteY40" fmla="*/ 170788 h 261746"/>
              <a:gd name="connsiteX41" fmla="*/ 228600 w 277416"/>
              <a:gd name="connsiteY41" fmla="*/ 261747 h 261746"/>
              <a:gd name="connsiteX42" fmla="*/ 238173 w 277416"/>
              <a:gd name="connsiteY42" fmla="*/ 261747 h 261746"/>
              <a:gd name="connsiteX43" fmla="*/ 247745 w 277416"/>
              <a:gd name="connsiteY43" fmla="*/ 261747 h 261746"/>
              <a:gd name="connsiteX44" fmla="*/ 247745 w 277416"/>
              <a:gd name="connsiteY44" fmla="*/ 170727 h 261746"/>
              <a:gd name="connsiteX45" fmla="*/ 248102 w 277416"/>
              <a:gd name="connsiteY45" fmla="*/ 79603 h 261746"/>
              <a:gd name="connsiteX46" fmla="*/ 268528 w 277416"/>
              <a:gd name="connsiteY46" fmla="*/ 66411 h 261746"/>
              <a:gd name="connsiteX47" fmla="*/ 274595 w 277416"/>
              <a:gd name="connsiteY47" fmla="*/ 27009 h 261746"/>
              <a:gd name="connsiteX48" fmla="*/ 247602 w 277416"/>
              <a:gd name="connsiteY48" fmla="*/ 3460 h 261746"/>
              <a:gd name="connsiteX49" fmla="*/ 232172 w 277416"/>
              <a:gd name="connsiteY49" fmla="*/ 2715 h 261746"/>
              <a:gd name="connsiteX50" fmla="*/ 233473 w 277416"/>
              <a:gd name="connsiteY50" fmla="*/ 21873 h 261746"/>
              <a:gd name="connsiteX51" fmla="*/ 222539 w 277416"/>
              <a:gd name="connsiteY51" fmla="*/ 28798 h 261746"/>
              <a:gd name="connsiteX52" fmla="*/ 222554 w 277416"/>
              <a:gd name="connsiteY52" fmla="*/ 54382 h 261746"/>
              <a:gd name="connsiteX53" fmla="*/ 239304 w 277416"/>
              <a:gd name="connsiteY53" fmla="*/ 61650 h 261746"/>
              <a:gd name="connsiteX54" fmla="*/ 252341 w 277416"/>
              <a:gd name="connsiteY54" fmla="*/ 55736 h 261746"/>
              <a:gd name="connsiteX55" fmla="*/ 256134 w 277416"/>
              <a:gd name="connsiteY55" fmla="*/ 50577 h 261746"/>
              <a:gd name="connsiteX56" fmla="*/ 251685 w 277416"/>
              <a:gd name="connsiteY56" fmla="*/ 26720 h 261746"/>
              <a:gd name="connsiteX57" fmla="*/ 238744 w 277416"/>
              <a:gd name="connsiteY57" fmla="*/ 21554 h 261746"/>
              <a:gd name="connsiteX58" fmla="*/ 233473 w 277416"/>
              <a:gd name="connsiteY58" fmla="*/ 21873 h 261746"/>
              <a:gd name="connsiteX59" fmla="*/ 140875 w 277416"/>
              <a:gd name="connsiteY59" fmla="*/ 110753 h 261746"/>
              <a:gd name="connsiteX60" fmla="*/ 138446 w 277416"/>
              <a:gd name="connsiteY60" fmla="*/ 111178 h 261746"/>
              <a:gd name="connsiteX61" fmla="*/ 134017 w 277416"/>
              <a:gd name="connsiteY61" fmla="*/ 112784 h 261746"/>
              <a:gd name="connsiteX62" fmla="*/ 128696 w 277416"/>
              <a:gd name="connsiteY62" fmla="*/ 116695 h 261746"/>
              <a:gd name="connsiteX63" fmla="*/ 124789 w 277416"/>
              <a:gd name="connsiteY63" fmla="*/ 122015 h 261746"/>
              <a:gd name="connsiteX64" fmla="*/ 122768 w 277416"/>
              <a:gd name="connsiteY64" fmla="*/ 130874 h 261746"/>
              <a:gd name="connsiteX65" fmla="*/ 124786 w 277416"/>
              <a:gd name="connsiteY65" fmla="*/ 139732 h 261746"/>
              <a:gd name="connsiteX66" fmla="*/ 128702 w 277416"/>
              <a:gd name="connsiteY66" fmla="*/ 145044 h 261746"/>
              <a:gd name="connsiteX67" fmla="*/ 142875 w 277416"/>
              <a:gd name="connsiteY67" fmla="*/ 150963 h 261746"/>
              <a:gd name="connsiteX68" fmla="*/ 152019 w 277416"/>
              <a:gd name="connsiteY68" fmla="*/ 148826 h 261746"/>
              <a:gd name="connsiteX69" fmla="*/ 157043 w 277416"/>
              <a:gd name="connsiteY69" fmla="*/ 145042 h 261746"/>
              <a:gd name="connsiteX70" fmla="*/ 162964 w 277416"/>
              <a:gd name="connsiteY70" fmla="*/ 130874 h 261746"/>
              <a:gd name="connsiteX71" fmla="*/ 160830 w 277416"/>
              <a:gd name="connsiteY71" fmla="*/ 121738 h 261746"/>
              <a:gd name="connsiteX72" fmla="*/ 157046 w 277416"/>
              <a:gd name="connsiteY72" fmla="*/ 116700 h 261746"/>
              <a:gd name="connsiteX73" fmla="*/ 151733 w 277416"/>
              <a:gd name="connsiteY73" fmla="*/ 112787 h 261746"/>
              <a:gd name="connsiteX74" fmla="*/ 147546 w 277416"/>
              <a:gd name="connsiteY74" fmla="*/ 111190 h 261746"/>
              <a:gd name="connsiteX75" fmla="*/ 140875 w 277416"/>
              <a:gd name="connsiteY75" fmla="*/ 110753 h 261746"/>
              <a:gd name="connsiteX76" fmla="*/ 38005 w 277416"/>
              <a:gd name="connsiteY76" fmla="*/ 185595 h 261746"/>
              <a:gd name="connsiteX77" fmla="*/ 38005 w 277416"/>
              <a:gd name="connsiteY77" fmla="*/ 204597 h 261746"/>
              <a:gd name="connsiteX78" fmla="*/ 19002 w 277416"/>
              <a:gd name="connsiteY78" fmla="*/ 204597 h 261746"/>
              <a:gd name="connsiteX79" fmla="*/ 0 w 277416"/>
              <a:gd name="connsiteY79" fmla="*/ 204597 h 261746"/>
              <a:gd name="connsiteX80" fmla="*/ 0 w 277416"/>
              <a:gd name="connsiteY80" fmla="*/ 214170 h 261746"/>
              <a:gd name="connsiteX81" fmla="*/ 0 w 277416"/>
              <a:gd name="connsiteY81" fmla="*/ 223742 h 261746"/>
              <a:gd name="connsiteX82" fmla="*/ 19002 w 277416"/>
              <a:gd name="connsiteY82" fmla="*/ 223742 h 261746"/>
              <a:gd name="connsiteX83" fmla="*/ 38005 w 277416"/>
              <a:gd name="connsiteY83" fmla="*/ 223742 h 261746"/>
              <a:gd name="connsiteX84" fmla="*/ 38005 w 277416"/>
              <a:gd name="connsiteY84" fmla="*/ 242745 h 261746"/>
              <a:gd name="connsiteX85" fmla="*/ 38005 w 277416"/>
              <a:gd name="connsiteY85" fmla="*/ 261747 h 261746"/>
              <a:gd name="connsiteX86" fmla="*/ 47577 w 277416"/>
              <a:gd name="connsiteY86" fmla="*/ 261747 h 261746"/>
              <a:gd name="connsiteX87" fmla="*/ 57150 w 277416"/>
              <a:gd name="connsiteY87" fmla="*/ 261747 h 261746"/>
              <a:gd name="connsiteX88" fmla="*/ 57150 w 277416"/>
              <a:gd name="connsiteY88" fmla="*/ 242745 h 261746"/>
              <a:gd name="connsiteX89" fmla="*/ 57150 w 277416"/>
              <a:gd name="connsiteY89" fmla="*/ 223742 h 261746"/>
              <a:gd name="connsiteX90" fmla="*/ 76152 w 277416"/>
              <a:gd name="connsiteY90" fmla="*/ 223742 h 261746"/>
              <a:gd name="connsiteX91" fmla="*/ 95155 w 277416"/>
              <a:gd name="connsiteY91" fmla="*/ 223742 h 261746"/>
              <a:gd name="connsiteX92" fmla="*/ 95155 w 277416"/>
              <a:gd name="connsiteY92" fmla="*/ 214170 h 261746"/>
              <a:gd name="connsiteX93" fmla="*/ 95155 w 277416"/>
              <a:gd name="connsiteY93" fmla="*/ 204597 h 261746"/>
              <a:gd name="connsiteX94" fmla="*/ 76152 w 277416"/>
              <a:gd name="connsiteY94" fmla="*/ 204597 h 261746"/>
              <a:gd name="connsiteX95" fmla="*/ 57150 w 277416"/>
              <a:gd name="connsiteY95" fmla="*/ 204597 h 261746"/>
              <a:gd name="connsiteX96" fmla="*/ 57150 w 277416"/>
              <a:gd name="connsiteY96" fmla="*/ 185595 h 261746"/>
              <a:gd name="connsiteX97" fmla="*/ 57150 w 277416"/>
              <a:gd name="connsiteY97" fmla="*/ 166592 h 261746"/>
              <a:gd name="connsiteX98" fmla="*/ 47577 w 277416"/>
              <a:gd name="connsiteY98" fmla="*/ 166592 h 261746"/>
              <a:gd name="connsiteX99" fmla="*/ 38005 w 277416"/>
              <a:gd name="connsiteY99" fmla="*/ 166592 h 261746"/>
              <a:gd name="connsiteX100" fmla="*/ 38005 w 277416"/>
              <a:gd name="connsiteY100" fmla="*/ 185595 h 26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77416" h="261746">
                <a:moveTo>
                  <a:pt x="38005" y="71438"/>
                </a:moveTo>
                <a:lnTo>
                  <a:pt x="38005" y="142875"/>
                </a:lnTo>
                <a:lnTo>
                  <a:pt x="47577" y="142875"/>
                </a:lnTo>
                <a:lnTo>
                  <a:pt x="57150" y="142875"/>
                </a:lnTo>
                <a:lnTo>
                  <a:pt x="57150" y="71438"/>
                </a:lnTo>
                <a:lnTo>
                  <a:pt x="57150" y="0"/>
                </a:lnTo>
                <a:lnTo>
                  <a:pt x="47577" y="0"/>
                </a:lnTo>
                <a:lnTo>
                  <a:pt x="38005" y="0"/>
                </a:lnTo>
                <a:lnTo>
                  <a:pt x="38005" y="71438"/>
                </a:lnTo>
                <a:moveTo>
                  <a:pt x="133375" y="46318"/>
                </a:moveTo>
                <a:lnTo>
                  <a:pt x="133302" y="92635"/>
                </a:lnTo>
                <a:lnTo>
                  <a:pt x="130588" y="93563"/>
                </a:lnTo>
                <a:cubicBezTo>
                  <a:pt x="124434" y="95668"/>
                  <a:pt x="119686" y="98617"/>
                  <a:pt x="115152" y="103151"/>
                </a:cubicBezTo>
                <a:cubicBezTo>
                  <a:pt x="108362" y="109941"/>
                  <a:pt x="104516" y="118226"/>
                  <a:pt x="103754" y="127703"/>
                </a:cubicBezTo>
                <a:cubicBezTo>
                  <a:pt x="102553" y="142643"/>
                  <a:pt x="109769" y="156689"/>
                  <a:pt x="122698" y="164576"/>
                </a:cubicBezTo>
                <a:cubicBezTo>
                  <a:pt x="125162" y="166080"/>
                  <a:pt x="127130" y="166977"/>
                  <a:pt x="130588" y="168173"/>
                </a:cubicBezTo>
                <a:lnTo>
                  <a:pt x="133302" y="169112"/>
                </a:lnTo>
                <a:lnTo>
                  <a:pt x="133375" y="215430"/>
                </a:lnTo>
                <a:lnTo>
                  <a:pt x="133447" y="261747"/>
                </a:lnTo>
                <a:lnTo>
                  <a:pt x="142875" y="261747"/>
                </a:lnTo>
                <a:lnTo>
                  <a:pt x="152303" y="261747"/>
                </a:lnTo>
                <a:lnTo>
                  <a:pt x="152375" y="215430"/>
                </a:lnTo>
                <a:lnTo>
                  <a:pt x="152448" y="169112"/>
                </a:lnTo>
                <a:lnTo>
                  <a:pt x="155162" y="168173"/>
                </a:lnTo>
                <a:cubicBezTo>
                  <a:pt x="158626" y="166975"/>
                  <a:pt x="160593" y="166078"/>
                  <a:pt x="163052" y="164573"/>
                </a:cubicBezTo>
                <a:cubicBezTo>
                  <a:pt x="172312" y="158911"/>
                  <a:pt x="178703" y="150162"/>
                  <a:pt x="181127" y="139831"/>
                </a:cubicBezTo>
                <a:cubicBezTo>
                  <a:pt x="184579" y="125118"/>
                  <a:pt x="179089" y="109358"/>
                  <a:pt x="167307" y="100157"/>
                </a:cubicBezTo>
                <a:cubicBezTo>
                  <a:pt x="163199" y="96949"/>
                  <a:pt x="160167" y="95305"/>
                  <a:pt x="155162" y="93574"/>
                </a:cubicBezTo>
                <a:lnTo>
                  <a:pt x="152448" y="92635"/>
                </a:lnTo>
                <a:lnTo>
                  <a:pt x="152375" y="46318"/>
                </a:lnTo>
                <a:lnTo>
                  <a:pt x="152303" y="0"/>
                </a:lnTo>
                <a:lnTo>
                  <a:pt x="142875" y="0"/>
                </a:lnTo>
                <a:lnTo>
                  <a:pt x="133447" y="0"/>
                </a:lnTo>
                <a:lnTo>
                  <a:pt x="133375" y="46318"/>
                </a:lnTo>
                <a:moveTo>
                  <a:pt x="232172" y="2715"/>
                </a:moveTo>
                <a:cubicBezTo>
                  <a:pt x="217618" y="5031"/>
                  <a:pt x="205501" y="15250"/>
                  <a:pt x="200887" y="29100"/>
                </a:cubicBezTo>
                <a:cubicBezTo>
                  <a:pt x="199367" y="33665"/>
                  <a:pt x="199025" y="35954"/>
                  <a:pt x="199025" y="41577"/>
                </a:cubicBezTo>
                <a:cubicBezTo>
                  <a:pt x="199025" y="47199"/>
                  <a:pt x="199367" y="49488"/>
                  <a:pt x="200887" y="54053"/>
                </a:cubicBezTo>
                <a:cubicBezTo>
                  <a:pt x="204748" y="65641"/>
                  <a:pt x="214077" y="74937"/>
                  <a:pt x="225814" y="78891"/>
                </a:cubicBezTo>
                <a:lnTo>
                  <a:pt x="228600" y="79829"/>
                </a:lnTo>
                <a:lnTo>
                  <a:pt x="228600" y="170788"/>
                </a:lnTo>
                <a:lnTo>
                  <a:pt x="228600" y="261747"/>
                </a:lnTo>
                <a:lnTo>
                  <a:pt x="238173" y="261747"/>
                </a:lnTo>
                <a:lnTo>
                  <a:pt x="247745" y="261747"/>
                </a:lnTo>
                <a:lnTo>
                  <a:pt x="247745" y="170727"/>
                </a:lnTo>
                <a:cubicBezTo>
                  <a:pt x="247745" y="98156"/>
                  <a:pt x="247818" y="79685"/>
                  <a:pt x="248102" y="79603"/>
                </a:cubicBezTo>
                <a:cubicBezTo>
                  <a:pt x="256587" y="77141"/>
                  <a:pt x="263576" y="72626"/>
                  <a:pt x="268528" y="66411"/>
                </a:cubicBezTo>
                <a:cubicBezTo>
                  <a:pt x="277667" y="54940"/>
                  <a:pt x="279884" y="40539"/>
                  <a:pt x="274595" y="27009"/>
                </a:cubicBezTo>
                <a:cubicBezTo>
                  <a:pt x="270081" y="15465"/>
                  <a:pt x="259762" y="6462"/>
                  <a:pt x="247602" y="3460"/>
                </a:cubicBezTo>
                <a:cubicBezTo>
                  <a:pt x="242703" y="2250"/>
                  <a:pt x="236866" y="1968"/>
                  <a:pt x="232172" y="2715"/>
                </a:cubicBezTo>
                <a:moveTo>
                  <a:pt x="233473" y="21873"/>
                </a:moveTo>
                <a:cubicBezTo>
                  <a:pt x="229496" y="22782"/>
                  <a:pt x="225507" y="25308"/>
                  <a:pt x="222539" y="28798"/>
                </a:cubicBezTo>
                <a:cubicBezTo>
                  <a:pt x="216462" y="35944"/>
                  <a:pt x="216468" y="47184"/>
                  <a:pt x="222554" y="54382"/>
                </a:cubicBezTo>
                <a:cubicBezTo>
                  <a:pt x="226878" y="59496"/>
                  <a:pt x="232635" y="61994"/>
                  <a:pt x="239304" y="61650"/>
                </a:cubicBezTo>
                <a:cubicBezTo>
                  <a:pt x="244609" y="61376"/>
                  <a:pt x="248413" y="59651"/>
                  <a:pt x="252341" y="55736"/>
                </a:cubicBezTo>
                <a:cubicBezTo>
                  <a:pt x="254375" y="53709"/>
                  <a:pt x="255023" y="52827"/>
                  <a:pt x="256134" y="50577"/>
                </a:cubicBezTo>
                <a:cubicBezTo>
                  <a:pt x="260221" y="42297"/>
                  <a:pt x="258491" y="33022"/>
                  <a:pt x="251685" y="26720"/>
                </a:cubicBezTo>
                <a:cubicBezTo>
                  <a:pt x="247821" y="23143"/>
                  <a:pt x="244252" y="21718"/>
                  <a:pt x="238744" y="21554"/>
                </a:cubicBezTo>
                <a:cubicBezTo>
                  <a:pt x="236410" y="21485"/>
                  <a:pt x="234726" y="21587"/>
                  <a:pt x="233473" y="21873"/>
                </a:cubicBezTo>
                <a:moveTo>
                  <a:pt x="140875" y="110753"/>
                </a:moveTo>
                <a:cubicBezTo>
                  <a:pt x="140482" y="110822"/>
                  <a:pt x="139389" y="111013"/>
                  <a:pt x="138446" y="111178"/>
                </a:cubicBezTo>
                <a:cubicBezTo>
                  <a:pt x="137503" y="111344"/>
                  <a:pt x="135510" y="112066"/>
                  <a:pt x="134017" y="112784"/>
                </a:cubicBezTo>
                <a:cubicBezTo>
                  <a:pt x="131697" y="113899"/>
                  <a:pt x="130924" y="114467"/>
                  <a:pt x="128696" y="116695"/>
                </a:cubicBezTo>
                <a:cubicBezTo>
                  <a:pt x="126466" y="118925"/>
                  <a:pt x="125903" y="119691"/>
                  <a:pt x="124789" y="122015"/>
                </a:cubicBezTo>
                <a:cubicBezTo>
                  <a:pt x="123223" y="125282"/>
                  <a:pt x="122768" y="127276"/>
                  <a:pt x="122768" y="130874"/>
                </a:cubicBezTo>
                <a:cubicBezTo>
                  <a:pt x="122768" y="134468"/>
                  <a:pt x="123223" y="136463"/>
                  <a:pt x="124786" y="139732"/>
                </a:cubicBezTo>
                <a:cubicBezTo>
                  <a:pt x="125906" y="142072"/>
                  <a:pt x="126446" y="142805"/>
                  <a:pt x="128702" y="145044"/>
                </a:cubicBezTo>
                <a:cubicBezTo>
                  <a:pt x="132896" y="149209"/>
                  <a:pt x="137097" y="150963"/>
                  <a:pt x="142875" y="150963"/>
                </a:cubicBezTo>
                <a:cubicBezTo>
                  <a:pt x="146507" y="150963"/>
                  <a:pt x="148705" y="150449"/>
                  <a:pt x="152019" y="148826"/>
                </a:cubicBezTo>
                <a:cubicBezTo>
                  <a:pt x="153990" y="147861"/>
                  <a:pt x="154937" y="147148"/>
                  <a:pt x="157043" y="145042"/>
                </a:cubicBezTo>
                <a:cubicBezTo>
                  <a:pt x="161199" y="140885"/>
                  <a:pt x="162964" y="136662"/>
                  <a:pt x="162964" y="130874"/>
                </a:cubicBezTo>
                <a:cubicBezTo>
                  <a:pt x="162964" y="127242"/>
                  <a:pt x="162450" y="125041"/>
                  <a:pt x="160830" y="121738"/>
                </a:cubicBezTo>
                <a:cubicBezTo>
                  <a:pt x="159875" y="119788"/>
                  <a:pt x="159138" y="118807"/>
                  <a:pt x="157046" y="116700"/>
                </a:cubicBezTo>
                <a:cubicBezTo>
                  <a:pt x="154804" y="114442"/>
                  <a:pt x="154076" y="113905"/>
                  <a:pt x="151733" y="112787"/>
                </a:cubicBezTo>
                <a:cubicBezTo>
                  <a:pt x="150240" y="112074"/>
                  <a:pt x="148356" y="111355"/>
                  <a:pt x="147546" y="111190"/>
                </a:cubicBezTo>
                <a:cubicBezTo>
                  <a:pt x="145799" y="110833"/>
                  <a:pt x="141885" y="110576"/>
                  <a:pt x="140875" y="110753"/>
                </a:cubicBezTo>
                <a:moveTo>
                  <a:pt x="38005" y="185595"/>
                </a:moveTo>
                <a:lnTo>
                  <a:pt x="38005" y="204597"/>
                </a:lnTo>
                <a:lnTo>
                  <a:pt x="19002" y="204597"/>
                </a:lnTo>
                <a:lnTo>
                  <a:pt x="0" y="204597"/>
                </a:lnTo>
                <a:lnTo>
                  <a:pt x="0" y="214170"/>
                </a:lnTo>
                <a:lnTo>
                  <a:pt x="0" y="223742"/>
                </a:lnTo>
                <a:lnTo>
                  <a:pt x="19002" y="223742"/>
                </a:lnTo>
                <a:lnTo>
                  <a:pt x="38005" y="223742"/>
                </a:lnTo>
                <a:lnTo>
                  <a:pt x="38005" y="242745"/>
                </a:lnTo>
                <a:lnTo>
                  <a:pt x="38005" y="261747"/>
                </a:lnTo>
                <a:lnTo>
                  <a:pt x="47577" y="261747"/>
                </a:lnTo>
                <a:lnTo>
                  <a:pt x="57150" y="261747"/>
                </a:lnTo>
                <a:lnTo>
                  <a:pt x="57150" y="242745"/>
                </a:lnTo>
                <a:lnTo>
                  <a:pt x="57150" y="223742"/>
                </a:lnTo>
                <a:lnTo>
                  <a:pt x="76152" y="223742"/>
                </a:lnTo>
                <a:lnTo>
                  <a:pt x="95155" y="223742"/>
                </a:lnTo>
                <a:lnTo>
                  <a:pt x="95155" y="214170"/>
                </a:lnTo>
                <a:lnTo>
                  <a:pt x="95155" y="204597"/>
                </a:lnTo>
                <a:lnTo>
                  <a:pt x="76152" y="204597"/>
                </a:lnTo>
                <a:lnTo>
                  <a:pt x="57150" y="204597"/>
                </a:lnTo>
                <a:lnTo>
                  <a:pt x="57150" y="185595"/>
                </a:lnTo>
                <a:lnTo>
                  <a:pt x="57150" y="166592"/>
                </a:lnTo>
                <a:lnTo>
                  <a:pt x="47577" y="166592"/>
                </a:lnTo>
                <a:lnTo>
                  <a:pt x="38005" y="166592"/>
                </a:lnTo>
                <a:lnTo>
                  <a:pt x="38005" y="185595"/>
                </a:ln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1" name="Grafik 118">
            <a:extLst>
              <a:ext uri="{FF2B5EF4-FFF2-40B4-BE49-F238E27FC236}">
                <a16:creationId xmlns:a16="http://schemas.microsoft.com/office/drawing/2014/main" id="{9173176B-3C5C-F9B2-9B9D-D3FC05EE25A7}"/>
              </a:ext>
            </a:extLst>
          </p:cNvPr>
          <p:cNvSpPr/>
          <p:nvPr/>
        </p:nvSpPr>
        <p:spPr>
          <a:xfrm>
            <a:off x="784163" y="5435351"/>
            <a:ext cx="369829" cy="369802"/>
          </a:xfrm>
          <a:custGeom>
            <a:avLst/>
            <a:gdLst>
              <a:gd name="connsiteX0" fmla="*/ 216676 w 369829"/>
              <a:gd name="connsiteY0" fmla="*/ 68211 h 369802"/>
              <a:gd name="connsiteX1" fmla="*/ 148465 w 369829"/>
              <a:gd name="connsiteY1" fmla="*/ 136423 h 369802"/>
              <a:gd name="connsiteX2" fmla="*/ 148465 w 369829"/>
              <a:gd name="connsiteY2" fmla="*/ 178893 h 369802"/>
              <a:gd name="connsiteX3" fmla="*/ 148465 w 369829"/>
              <a:gd name="connsiteY3" fmla="*/ 221364 h 369802"/>
              <a:gd name="connsiteX4" fmla="*/ 190936 w 369829"/>
              <a:gd name="connsiteY4" fmla="*/ 221364 h 369802"/>
              <a:gd name="connsiteX5" fmla="*/ 233406 w 369829"/>
              <a:gd name="connsiteY5" fmla="*/ 221364 h 369802"/>
              <a:gd name="connsiteX6" fmla="*/ 301619 w 369829"/>
              <a:gd name="connsiteY6" fmla="*/ 153153 h 369802"/>
              <a:gd name="connsiteX7" fmla="*/ 369829 w 369829"/>
              <a:gd name="connsiteY7" fmla="*/ 84546 h 369802"/>
              <a:gd name="connsiteX8" fmla="*/ 285282 w 369829"/>
              <a:gd name="connsiteY8" fmla="*/ 0 h 369802"/>
              <a:gd name="connsiteX9" fmla="*/ 216676 w 369829"/>
              <a:gd name="connsiteY9" fmla="*/ 68211 h 369802"/>
              <a:gd name="connsiteX10" fmla="*/ 157177 w 369829"/>
              <a:gd name="connsiteY10" fmla="*/ 30368 h 369802"/>
              <a:gd name="connsiteX11" fmla="*/ 96684 w 369829"/>
              <a:gd name="connsiteY11" fmla="*/ 46554 h 369802"/>
              <a:gd name="connsiteX12" fmla="*/ 75799 w 369829"/>
              <a:gd name="connsiteY12" fmla="*/ 58453 h 369802"/>
              <a:gd name="connsiteX13" fmla="*/ 1356 w 369829"/>
              <a:gd name="connsiteY13" fmla="*/ 177804 h 369802"/>
              <a:gd name="connsiteX14" fmla="*/ 4168 w 369829"/>
              <a:gd name="connsiteY14" fmla="*/ 237798 h 369802"/>
              <a:gd name="connsiteX15" fmla="*/ 67879 w 369829"/>
              <a:gd name="connsiteY15" fmla="*/ 335807 h 369802"/>
              <a:gd name="connsiteX16" fmla="*/ 165694 w 369829"/>
              <a:gd name="connsiteY16" fmla="*/ 369745 h 369802"/>
              <a:gd name="connsiteX17" fmla="*/ 294336 w 369829"/>
              <a:gd name="connsiteY17" fmla="*/ 315656 h 369802"/>
              <a:gd name="connsiteX18" fmla="*/ 317891 w 369829"/>
              <a:gd name="connsiteY18" fmla="*/ 283685 h 369802"/>
              <a:gd name="connsiteX19" fmla="*/ 339609 w 369829"/>
              <a:gd name="connsiteY19" fmla="*/ 207400 h 369802"/>
              <a:gd name="connsiteX20" fmla="*/ 339858 w 369829"/>
              <a:gd name="connsiteY20" fmla="*/ 199969 h 369802"/>
              <a:gd name="connsiteX21" fmla="*/ 326629 w 369829"/>
              <a:gd name="connsiteY21" fmla="*/ 200074 h 369802"/>
              <a:gd name="connsiteX22" fmla="*/ 313400 w 369829"/>
              <a:gd name="connsiteY22" fmla="*/ 200178 h 369802"/>
              <a:gd name="connsiteX23" fmla="*/ 313134 w 369829"/>
              <a:gd name="connsiteY23" fmla="*/ 206712 h 369802"/>
              <a:gd name="connsiteX24" fmla="*/ 304255 w 369829"/>
              <a:gd name="connsiteY24" fmla="*/ 250391 h 369802"/>
              <a:gd name="connsiteX25" fmla="*/ 291510 w 369829"/>
              <a:gd name="connsiteY25" fmla="*/ 276093 h 369802"/>
              <a:gd name="connsiteX26" fmla="*/ 248257 w 369829"/>
              <a:gd name="connsiteY26" fmla="*/ 320133 h 369802"/>
              <a:gd name="connsiteX27" fmla="*/ 117181 w 369829"/>
              <a:gd name="connsiteY27" fmla="*/ 333355 h 369802"/>
              <a:gd name="connsiteX28" fmla="*/ 27921 w 369829"/>
              <a:gd name="connsiteY28" fmla="*/ 220572 h 369802"/>
              <a:gd name="connsiteX29" fmla="*/ 29252 w 369829"/>
              <a:gd name="connsiteY29" fmla="*/ 171468 h 369802"/>
              <a:gd name="connsiteX30" fmla="*/ 57096 w 369829"/>
              <a:gd name="connsiteY30" fmla="*/ 111276 h 369802"/>
              <a:gd name="connsiteX31" fmla="*/ 163117 w 369829"/>
              <a:gd name="connsiteY31" fmla="*/ 56695 h 369802"/>
              <a:gd name="connsiteX32" fmla="*/ 169651 w 369829"/>
              <a:gd name="connsiteY32" fmla="*/ 56430 h 369802"/>
              <a:gd name="connsiteX33" fmla="*/ 169756 w 369829"/>
              <a:gd name="connsiteY33" fmla="*/ 43263 h 369802"/>
              <a:gd name="connsiteX34" fmla="*/ 169860 w 369829"/>
              <a:gd name="connsiteY34" fmla="*/ 30096 h 369802"/>
              <a:gd name="connsiteX35" fmla="*/ 164410 w 369829"/>
              <a:gd name="connsiteY35" fmla="*/ 30165 h 369802"/>
              <a:gd name="connsiteX36" fmla="*/ 157177 w 369829"/>
              <a:gd name="connsiteY36" fmla="*/ 30368 h 369802"/>
              <a:gd name="connsiteX37" fmla="*/ 230139 w 369829"/>
              <a:gd name="connsiteY37" fmla="*/ 92368 h 369802"/>
              <a:gd name="connsiteX38" fmla="*/ 174997 w 369829"/>
              <a:gd name="connsiteY38" fmla="*/ 147511 h 369802"/>
              <a:gd name="connsiteX39" fmla="*/ 174997 w 369829"/>
              <a:gd name="connsiteY39" fmla="*/ 171171 h 369802"/>
              <a:gd name="connsiteX40" fmla="*/ 174997 w 369829"/>
              <a:gd name="connsiteY40" fmla="*/ 194832 h 369802"/>
              <a:gd name="connsiteX41" fmla="*/ 198658 w 369829"/>
              <a:gd name="connsiteY41" fmla="*/ 194832 h 369802"/>
              <a:gd name="connsiteX42" fmla="*/ 222321 w 369829"/>
              <a:gd name="connsiteY42" fmla="*/ 194832 h 369802"/>
              <a:gd name="connsiteX43" fmla="*/ 277464 w 369829"/>
              <a:gd name="connsiteY43" fmla="*/ 139688 h 369802"/>
              <a:gd name="connsiteX44" fmla="*/ 332607 w 369829"/>
              <a:gd name="connsiteY44" fmla="*/ 84544 h 369802"/>
              <a:gd name="connsiteX45" fmla="*/ 308944 w 369829"/>
              <a:gd name="connsiteY45" fmla="*/ 60885 h 369802"/>
              <a:gd name="connsiteX46" fmla="*/ 285282 w 369829"/>
              <a:gd name="connsiteY46" fmla="*/ 37225 h 369802"/>
              <a:gd name="connsiteX47" fmla="*/ 230139 w 369829"/>
              <a:gd name="connsiteY47" fmla="*/ 92368 h 36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69829" h="369802">
                <a:moveTo>
                  <a:pt x="216676" y="68211"/>
                </a:moveTo>
                <a:lnTo>
                  <a:pt x="148465" y="136423"/>
                </a:lnTo>
                <a:lnTo>
                  <a:pt x="148465" y="178893"/>
                </a:lnTo>
                <a:lnTo>
                  <a:pt x="148465" y="221364"/>
                </a:lnTo>
                <a:lnTo>
                  <a:pt x="190936" y="221364"/>
                </a:lnTo>
                <a:lnTo>
                  <a:pt x="233406" y="221364"/>
                </a:lnTo>
                <a:lnTo>
                  <a:pt x="301619" y="153153"/>
                </a:lnTo>
                <a:cubicBezTo>
                  <a:pt x="339134" y="115638"/>
                  <a:pt x="369829" y="84764"/>
                  <a:pt x="369829" y="84546"/>
                </a:cubicBezTo>
                <a:cubicBezTo>
                  <a:pt x="369829" y="84027"/>
                  <a:pt x="285801" y="0"/>
                  <a:pt x="285282" y="0"/>
                </a:cubicBezTo>
                <a:cubicBezTo>
                  <a:pt x="285064" y="0"/>
                  <a:pt x="254192" y="30695"/>
                  <a:pt x="216676" y="68211"/>
                </a:cubicBezTo>
                <a:moveTo>
                  <a:pt x="157177" y="30368"/>
                </a:moveTo>
                <a:cubicBezTo>
                  <a:pt x="136361" y="31930"/>
                  <a:pt x="115459" y="37523"/>
                  <a:pt x="96684" y="46554"/>
                </a:cubicBezTo>
                <a:cubicBezTo>
                  <a:pt x="87894" y="50782"/>
                  <a:pt x="84060" y="52966"/>
                  <a:pt x="75799" y="58453"/>
                </a:cubicBezTo>
                <a:cubicBezTo>
                  <a:pt x="34845" y="85654"/>
                  <a:pt x="7720" y="129142"/>
                  <a:pt x="1356" y="177804"/>
                </a:cubicBezTo>
                <a:cubicBezTo>
                  <a:pt x="-1164" y="197072"/>
                  <a:pt x="-142" y="218874"/>
                  <a:pt x="4168" y="237798"/>
                </a:cubicBezTo>
                <a:cubicBezTo>
                  <a:pt x="13035" y="276727"/>
                  <a:pt x="35733" y="311645"/>
                  <a:pt x="67879" y="335807"/>
                </a:cubicBezTo>
                <a:cubicBezTo>
                  <a:pt x="96468" y="357294"/>
                  <a:pt x="129725" y="368833"/>
                  <a:pt x="165694" y="369745"/>
                </a:cubicBezTo>
                <a:cubicBezTo>
                  <a:pt x="214789" y="370991"/>
                  <a:pt x="260582" y="351736"/>
                  <a:pt x="294336" y="315656"/>
                </a:cubicBezTo>
                <a:cubicBezTo>
                  <a:pt x="302657" y="306760"/>
                  <a:pt x="312046" y="294017"/>
                  <a:pt x="317891" y="283685"/>
                </a:cubicBezTo>
                <a:cubicBezTo>
                  <a:pt x="331062" y="260404"/>
                  <a:pt x="338742" y="233429"/>
                  <a:pt x="339609" y="207400"/>
                </a:cubicBezTo>
                <a:lnTo>
                  <a:pt x="339858" y="199969"/>
                </a:lnTo>
                <a:lnTo>
                  <a:pt x="326629" y="200074"/>
                </a:lnTo>
                <a:lnTo>
                  <a:pt x="313400" y="200178"/>
                </a:lnTo>
                <a:lnTo>
                  <a:pt x="313134" y="206712"/>
                </a:lnTo>
                <a:cubicBezTo>
                  <a:pt x="312538" y="221430"/>
                  <a:pt x="309476" y="236487"/>
                  <a:pt x="304255" y="250391"/>
                </a:cubicBezTo>
                <a:cubicBezTo>
                  <a:pt x="301740" y="257085"/>
                  <a:pt x="295304" y="270065"/>
                  <a:pt x="291510" y="276093"/>
                </a:cubicBezTo>
                <a:cubicBezTo>
                  <a:pt x="280574" y="293470"/>
                  <a:pt x="265383" y="308937"/>
                  <a:pt x="248257" y="320133"/>
                </a:cubicBezTo>
                <a:cubicBezTo>
                  <a:pt x="209568" y="345427"/>
                  <a:pt x="160169" y="350410"/>
                  <a:pt x="117181" y="333355"/>
                </a:cubicBezTo>
                <a:cubicBezTo>
                  <a:pt x="69363" y="314384"/>
                  <a:pt x="35309" y="271356"/>
                  <a:pt x="27921" y="220572"/>
                </a:cubicBezTo>
                <a:cubicBezTo>
                  <a:pt x="25672" y="205119"/>
                  <a:pt x="26168" y="186824"/>
                  <a:pt x="29252" y="171468"/>
                </a:cubicBezTo>
                <a:cubicBezTo>
                  <a:pt x="33581" y="149914"/>
                  <a:pt x="43619" y="128214"/>
                  <a:pt x="57096" y="111276"/>
                </a:cubicBezTo>
                <a:cubicBezTo>
                  <a:pt x="83405" y="78210"/>
                  <a:pt x="121953" y="58365"/>
                  <a:pt x="163117" y="56695"/>
                </a:cubicBezTo>
                <a:lnTo>
                  <a:pt x="169651" y="56430"/>
                </a:lnTo>
                <a:lnTo>
                  <a:pt x="169756" y="43263"/>
                </a:lnTo>
                <a:lnTo>
                  <a:pt x="169860" y="30096"/>
                </a:lnTo>
                <a:lnTo>
                  <a:pt x="164410" y="30165"/>
                </a:lnTo>
                <a:cubicBezTo>
                  <a:pt x="161412" y="30203"/>
                  <a:pt x="158158" y="30294"/>
                  <a:pt x="157177" y="30368"/>
                </a:cubicBezTo>
                <a:moveTo>
                  <a:pt x="230139" y="92368"/>
                </a:moveTo>
                <a:lnTo>
                  <a:pt x="174997" y="147511"/>
                </a:lnTo>
                <a:lnTo>
                  <a:pt x="174997" y="171171"/>
                </a:lnTo>
                <a:lnTo>
                  <a:pt x="174997" y="194832"/>
                </a:lnTo>
                <a:lnTo>
                  <a:pt x="198658" y="194832"/>
                </a:lnTo>
                <a:lnTo>
                  <a:pt x="222321" y="194832"/>
                </a:lnTo>
                <a:lnTo>
                  <a:pt x="277464" y="139688"/>
                </a:lnTo>
                <a:lnTo>
                  <a:pt x="332607" y="84544"/>
                </a:lnTo>
                <a:lnTo>
                  <a:pt x="308944" y="60885"/>
                </a:lnTo>
                <a:lnTo>
                  <a:pt x="285282" y="37225"/>
                </a:lnTo>
                <a:lnTo>
                  <a:pt x="230139" y="92368"/>
                </a:ln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975CFB1C-8E80-FB40-D478-9B40E497BF9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1421" y="4667593"/>
            <a:ext cx="396000" cy="396000"/>
          </a:xfrm>
          <a:prstGeom prst="rect">
            <a:avLst/>
          </a:prstGeom>
        </p:spPr>
      </p:pic>
      <p:sp>
        <p:nvSpPr>
          <p:cNvPr id="83" name="Grafik 122">
            <a:extLst>
              <a:ext uri="{FF2B5EF4-FFF2-40B4-BE49-F238E27FC236}">
                <a16:creationId xmlns:a16="http://schemas.microsoft.com/office/drawing/2014/main" id="{850AC7CF-2CAB-5B4D-CA34-6629338DBFF8}"/>
              </a:ext>
            </a:extLst>
          </p:cNvPr>
          <p:cNvSpPr/>
          <p:nvPr/>
        </p:nvSpPr>
        <p:spPr>
          <a:xfrm>
            <a:off x="3950966" y="5416476"/>
            <a:ext cx="381149" cy="370210"/>
          </a:xfrm>
          <a:custGeom>
            <a:avLst/>
            <a:gdLst>
              <a:gd name="connsiteX0" fmla="*/ 48092 w 381149"/>
              <a:gd name="connsiteY0" fmla="*/ 254 h 370210"/>
              <a:gd name="connsiteX1" fmla="*/ 650 w 381149"/>
              <a:gd name="connsiteY1" fmla="*/ 44216 h 370210"/>
              <a:gd name="connsiteX2" fmla="*/ 627 w 381149"/>
              <a:gd name="connsiteY2" fmla="*/ 62669 h 370210"/>
              <a:gd name="connsiteX3" fmla="*/ 14104 w 381149"/>
              <a:gd name="connsiteY3" fmla="*/ 89794 h 370210"/>
              <a:gd name="connsiteX4" fmla="*/ 59163 w 381149"/>
              <a:gd name="connsiteY4" fmla="*/ 135187 h 370210"/>
              <a:gd name="connsiteX5" fmla="*/ 100885 w 381149"/>
              <a:gd name="connsiteY5" fmla="*/ 176871 h 370210"/>
              <a:gd name="connsiteX6" fmla="*/ 145455 w 381149"/>
              <a:gd name="connsiteY6" fmla="*/ 132217 h 370210"/>
              <a:gd name="connsiteX7" fmla="*/ 192632 w 381149"/>
              <a:gd name="connsiteY7" fmla="*/ 83603 h 370210"/>
              <a:gd name="connsiteX8" fmla="*/ 200909 w 381149"/>
              <a:gd name="connsiteY8" fmla="*/ 63877 h 370210"/>
              <a:gd name="connsiteX9" fmla="*/ 201137 w 381149"/>
              <a:gd name="connsiteY9" fmla="*/ 44345 h 370210"/>
              <a:gd name="connsiteX10" fmla="*/ 157590 w 381149"/>
              <a:gd name="connsiteY10" fmla="*/ 781 h 370210"/>
              <a:gd name="connsiteX11" fmla="*/ 132302 w 381149"/>
              <a:gd name="connsiteY11" fmla="*/ 2462 h 370210"/>
              <a:gd name="connsiteX12" fmla="*/ 104663 w 381149"/>
              <a:gd name="connsiteY12" fmla="*/ 21370 h 370210"/>
              <a:gd name="connsiteX13" fmla="*/ 100928 w 381149"/>
              <a:gd name="connsiteY13" fmla="*/ 25154 h 370210"/>
              <a:gd name="connsiteX14" fmla="*/ 94349 w 381149"/>
              <a:gd name="connsiteY14" fmla="*/ 18738 h 370210"/>
              <a:gd name="connsiteX15" fmla="*/ 76718 w 381149"/>
              <a:gd name="connsiteY15" fmla="*/ 5391 h 370210"/>
              <a:gd name="connsiteX16" fmla="*/ 48092 w 381149"/>
              <a:gd name="connsiteY16" fmla="*/ 254 h 370210"/>
              <a:gd name="connsiteX17" fmla="*/ 49790 w 381149"/>
              <a:gd name="connsiteY17" fmla="*/ 26664 h 370210"/>
              <a:gd name="connsiteX18" fmla="*/ 27179 w 381149"/>
              <a:gd name="connsiteY18" fmla="*/ 46577 h 370210"/>
              <a:gd name="connsiteX19" fmla="*/ 26478 w 381149"/>
              <a:gd name="connsiteY19" fmla="*/ 53507 h 370210"/>
              <a:gd name="connsiteX20" fmla="*/ 29494 w 381149"/>
              <a:gd name="connsiteY20" fmla="*/ 66179 h 370210"/>
              <a:gd name="connsiteX21" fmla="*/ 65986 w 381149"/>
              <a:gd name="connsiteY21" fmla="*/ 104297 h 370210"/>
              <a:gd name="connsiteX22" fmla="*/ 100865 w 381149"/>
              <a:gd name="connsiteY22" fmla="*/ 139247 h 370210"/>
              <a:gd name="connsiteX23" fmla="*/ 135047 w 381149"/>
              <a:gd name="connsiteY23" fmla="*/ 105089 h 370210"/>
              <a:gd name="connsiteX24" fmla="*/ 171104 w 381149"/>
              <a:gd name="connsiteY24" fmla="*/ 68149 h 370210"/>
              <a:gd name="connsiteX25" fmla="*/ 174124 w 381149"/>
              <a:gd name="connsiteY25" fmla="*/ 62011 h 370210"/>
              <a:gd name="connsiteX26" fmla="*/ 175270 w 381149"/>
              <a:gd name="connsiteY26" fmla="*/ 53507 h 370210"/>
              <a:gd name="connsiteX27" fmla="*/ 174142 w 381149"/>
              <a:gd name="connsiteY27" fmla="*/ 45051 h 370210"/>
              <a:gd name="connsiteX28" fmla="*/ 135722 w 381149"/>
              <a:gd name="connsiteY28" fmla="*/ 29653 h 370210"/>
              <a:gd name="connsiteX29" fmla="*/ 116705 w 381149"/>
              <a:gd name="connsiteY29" fmla="*/ 47036 h 370210"/>
              <a:gd name="connsiteX30" fmla="*/ 100856 w 381149"/>
              <a:gd name="connsiteY30" fmla="*/ 62799 h 370210"/>
              <a:gd name="connsiteX31" fmla="*/ 86015 w 381149"/>
              <a:gd name="connsiteY31" fmla="*/ 47926 h 370210"/>
              <a:gd name="connsiteX32" fmla="*/ 68798 w 381149"/>
              <a:gd name="connsiteY32" fmla="*/ 31343 h 370210"/>
              <a:gd name="connsiteX33" fmla="*/ 49790 w 381149"/>
              <a:gd name="connsiteY33" fmla="*/ 26664 h 370210"/>
              <a:gd name="connsiteX34" fmla="*/ 279924 w 381149"/>
              <a:gd name="connsiteY34" fmla="*/ 60293 h 370210"/>
              <a:gd name="connsiteX35" fmla="*/ 247196 w 381149"/>
              <a:gd name="connsiteY35" fmla="*/ 175427 h 370210"/>
              <a:gd name="connsiteX36" fmla="*/ 278828 w 381149"/>
              <a:gd name="connsiteY36" fmla="*/ 194855 h 370210"/>
              <a:gd name="connsiteX37" fmla="*/ 311191 w 381149"/>
              <a:gd name="connsiteY37" fmla="*/ 214263 h 370210"/>
              <a:gd name="connsiteX38" fmla="*/ 308403 w 381149"/>
              <a:gd name="connsiteY38" fmla="*/ 220084 h 370210"/>
              <a:gd name="connsiteX39" fmla="*/ 231045 w 381149"/>
              <a:gd name="connsiteY39" fmla="*/ 297451 h 370210"/>
              <a:gd name="connsiteX40" fmla="*/ 225269 w 381149"/>
              <a:gd name="connsiteY40" fmla="*/ 300385 h 370210"/>
              <a:gd name="connsiteX41" fmla="*/ 205823 w 381149"/>
              <a:gd name="connsiteY41" fmla="*/ 268040 h 370210"/>
              <a:gd name="connsiteX42" fmla="*/ 186352 w 381149"/>
              <a:gd name="connsiteY42" fmla="*/ 236261 h 370210"/>
              <a:gd name="connsiteX43" fmla="*/ 70716 w 381149"/>
              <a:gd name="connsiteY43" fmla="*/ 269257 h 370210"/>
              <a:gd name="connsiteX44" fmla="*/ 76600 w 381149"/>
              <a:gd name="connsiteY44" fmla="*/ 319810 h 370210"/>
              <a:gd name="connsiteX45" fmla="*/ 82636 w 381149"/>
              <a:gd name="connsiteY45" fmla="*/ 370211 h 370210"/>
              <a:gd name="connsiteX46" fmla="*/ 88587 w 381149"/>
              <a:gd name="connsiteY46" fmla="*/ 369940 h 370210"/>
              <a:gd name="connsiteX47" fmla="*/ 197894 w 381149"/>
              <a:gd name="connsiteY47" fmla="*/ 345454 h 370210"/>
              <a:gd name="connsiteX48" fmla="*/ 309397 w 381149"/>
              <a:gd name="connsiteY48" fmla="*/ 262793 h 370210"/>
              <a:gd name="connsiteX49" fmla="*/ 367581 w 381149"/>
              <a:gd name="connsiteY49" fmla="*/ 156440 h 370210"/>
              <a:gd name="connsiteX50" fmla="*/ 380879 w 381149"/>
              <a:gd name="connsiteY50" fmla="*/ 77462 h 370210"/>
              <a:gd name="connsiteX51" fmla="*/ 381149 w 381149"/>
              <a:gd name="connsiteY51" fmla="*/ 71718 h 370210"/>
              <a:gd name="connsiteX52" fmla="*/ 331893 w 381149"/>
              <a:gd name="connsiteY52" fmla="*/ 65830 h 370210"/>
              <a:gd name="connsiteX53" fmla="*/ 281392 w 381149"/>
              <a:gd name="connsiteY53" fmla="*/ 59747 h 370210"/>
              <a:gd name="connsiteX54" fmla="*/ 279924 w 381149"/>
              <a:gd name="connsiteY54" fmla="*/ 60293 h 370210"/>
              <a:gd name="connsiteX55" fmla="*/ 299274 w 381149"/>
              <a:gd name="connsiteY55" fmla="*/ 89038 h 370210"/>
              <a:gd name="connsiteX56" fmla="*/ 278146 w 381149"/>
              <a:gd name="connsiteY56" fmla="*/ 163568 h 370210"/>
              <a:gd name="connsiteX57" fmla="*/ 325023 w 381149"/>
              <a:gd name="connsiteY57" fmla="*/ 191420 h 370210"/>
              <a:gd name="connsiteX58" fmla="*/ 330950 w 381149"/>
              <a:gd name="connsiteY58" fmla="*/ 179039 h 370210"/>
              <a:gd name="connsiteX59" fmla="*/ 350528 w 381149"/>
              <a:gd name="connsiteY59" fmla="*/ 113897 h 370210"/>
              <a:gd name="connsiteX60" fmla="*/ 352907 w 381149"/>
              <a:gd name="connsiteY60" fmla="*/ 95150 h 370210"/>
              <a:gd name="connsiteX61" fmla="*/ 326990 w 381149"/>
              <a:gd name="connsiteY61" fmla="*/ 91955 h 370210"/>
              <a:gd name="connsiteX62" fmla="*/ 300349 w 381149"/>
              <a:gd name="connsiteY62" fmla="*/ 88726 h 370210"/>
              <a:gd name="connsiteX63" fmla="*/ 299274 w 381149"/>
              <a:gd name="connsiteY63" fmla="*/ 89038 h 370210"/>
              <a:gd name="connsiteX64" fmla="*/ 136712 w 381149"/>
              <a:gd name="connsiteY64" fmla="*/ 277820 h 370210"/>
              <a:gd name="connsiteX65" fmla="*/ 99686 w 381149"/>
              <a:gd name="connsiteY65" fmla="*/ 288435 h 370210"/>
              <a:gd name="connsiteX66" fmla="*/ 99781 w 381149"/>
              <a:gd name="connsiteY66" fmla="*/ 289771 h 370210"/>
              <a:gd name="connsiteX67" fmla="*/ 102850 w 381149"/>
              <a:gd name="connsiteY67" fmla="*/ 315992 h 370210"/>
              <a:gd name="connsiteX68" fmla="*/ 105824 w 381149"/>
              <a:gd name="connsiteY68" fmla="*/ 341435 h 370210"/>
              <a:gd name="connsiteX69" fmla="*/ 114338 w 381149"/>
              <a:gd name="connsiteY69" fmla="*/ 341193 h 370210"/>
              <a:gd name="connsiteX70" fmla="*/ 179282 w 381149"/>
              <a:gd name="connsiteY70" fmla="*/ 324465 h 370210"/>
              <a:gd name="connsiteX71" fmla="*/ 199379 w 381149"/>
              <a:gd name="connsiteY71" fmla="*/ 315621 h 370210"/>
              <a:gd name="connsiteX72" fmla="*/ 202448 w 381149"/>
              <a:gd name="connsiteY72" fmla="*/ 314066 h 370210"/>
              <a:gd name="connsiteX73" fmla="*/ 188489 w 381149"/>
              <a:gd name="connsiteY73" fmla="*/ 290617 h 370210"/>
              <a:gd name="connsiteX74" fmla="*/ 174134 w 381149"/>
              <a:gd name="connsiteY74" fmla="*/ 267186 h 370210"/>
              <a:gd name="connsiteX75" fmla="*/ 136712 w 381149"/>
              <a:gd name="connsiteY75" fmla="*/ 277820 h 3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81149" h="370210">
                <a:moveTo>
                  <a:pt x="48092" y="254"/>
                </a:moveTo>
                <a:cubicBezTo>
                  <a:pt x="24218" y="2707"/>
                  <a:pt x="4780" y="20719"/>
                  <a:pt x="650" y="44216"/>
                </a:cubicBezTo>
                <a:cubicBezTo>
                  <a:pt x="-208" y="49095"/>
                  <a:pt x="-218" y="57860"/>
                  <a:pt x="627" y="62669"/>
                </a:cubicBezTo>
                <a:cubicBezTo>
                  <a:pt x="2411" y="72806"/>
                  <a:pt x="6835" y="81710"/>
                  <a:pt x="14104" y="89794"/>
                </a:cubicBezTo>
                <a:cubicBezTo>
                  <a:pt x="15939" y="91834"/>
                  <a:pt x="36215" y="112261"/>
                  <a:pt x="59163" y="135187"/>
                </a:cubicBezTo>
                <a:lnTo>
                  <a:pt x="100885" y="176871"/>
                </a:lnTo>
                <a:lnTo>
                  <a:pt x="145455" y="132217"/>
                </a:lnTo>
                <a:cubicBezTo>
                  <a:pt x="186132" y="91464"/>
                  <a:pt x="190254" y="87217"/>
                  <a:pt x="192632" y="83603"/>
                </a:cubicBezTo>
                <a:cubicBezTo>
                  <a:pt x="197046" y="76897"/>
                  <a:pt x="199325" y="71468"/>
                  <a:pt x="200909" y="63877"/>
                </a:cubicBezTo>
                <a:cubicBezTo>
                  <a:pt x="201994" y="58686"/>
                  <a:pt x="202098" y="49669"/>
                  <a:pt x="201137" y="44345"/>
                </a:cubicBezTo>
                <a:cubicBezTo>
                  <a:pt x="197112" y="22059"/>
                  <a:pt x="179781" y="4721"/>
                  <a:pt x="157590" y="781"/>
                </a:cubicBezTo>
                <a:cubicBezTo>
                  <a:pt x="149925" y="-580"/>
                  <a:pt x="139812" y="92"/>
                  <a:pt x="132302" y="2462"/>
                </a:cubicBezTo>
                <a:cubicBezTo>
                  <a:pt x="122644" y="5510"/>
                  <a:pt x="115478" y="10413"/>
                  <a:pt x="104663" y="21370"/>
                </a:cubicBezTo>
                <a:lnTo>
                  <a:pt x="100928" y="25154"/>
                </a:lnTo>
                <a:lnTo>
                  <a:pt x="94349" y="18738"/>
                </a:lnTo>
                <a:cubicBezTo>
                  <a:pt x="86977" y="11548"/>
                  <a:pt x="82535" y="8185"/>
                  <a:pt x="76718" y="5391"/>
                </a:cubicBezTo>
                <a:cubicBezTo>
                  <a:pt x="67845" y="1128"/>
                  <a:pt x="57553" y="-719"/>
                  <a:pt x="48092" y="254"/>
                </a:cubicBezTo>
                <a:moveTo>
                  <a:pt x="49790" y="26664"/>
                </a:moveTo>
                <a:cubicBezTo>
                  <a:pt x="39200" y="28128"/>
                  <a:pt x="29995" y="36235"/>
                  <a:pt x="27179" y="46577"/>
                </a:cubicBezTo>
                <a:cubicBezTo>
                  <a:pt x="26707" y="48311"/>
                  <a:pt x="26478" y="50573"/>
                  <a:pt x="26478" y="53507"/>
                </a:cubicBezTo>
                <a:cubicBezTo>
                  <a:pt x="26478" y="58695"/>
                  <a:pt x="27177" y="61630"/>
                  <a:pt x="29494" y="66179"/>
                </a:cubicBezTo>
                <a:cubicBezTo>
                  <a:pt x="31058" y="69249"/>
                  <a:pt x="32181" y="70422"/>
                  <a:pt x="65986" y="104297"/>
                </a:cubicBezTo>
                <a:lnTo>
                  <a:pt x="100865" y="139247"/>
                </a:lnTo>
                <a:lnTo>
                  <a:pt x="135047" y="105089"/>
                </a:lnTo>
                <a:cubicBezTo>
                  <a:pt x="159373" y="80778"/>
                  <a:pt x="169768" y="70129"/>
                  <a:pt x="171104" y="68149"/>
                </a:cubicBezTo>
                <a:cubicBezTo>
                  <a:pt x="172147" y="66603"/>
                  <a:pt x="173488" y="63877"/>
                  <a:pt x="174124" y="62011"/>
                </a:cubicBezTo>
                <a:cubicBezTo>
                  <a:pt x="175157" y="58986"/>
                  <a:pt x="175270" y="58146"/>
                  <a:pt x="175270" y="53507"/>
                </a:cubicBezTo>
                <a:cubicBezTo>
                  <a:pt x="175270" y="48884"/>
                  <a:pt x="175155" y="48021"/>
                  <a:pt x="174142" y="45051"/>
                </a:cubicBezTo>
                <a:cubicBezTo>
                  <a:pt x="168683" y="29062"/>
                  <a:pt x="150854" y="21916"/>
                  <a:pt x="135722" y="29653"/>
                </a:cubicBezTo>
                <a:cubicBezTo>
                  <a:pt x="132752" y="31171"/>
                  <a:pt x="131560" y="32261"/>
                  <a:pt x="116705" y="47036"/>
                </a:cubicBezTo>
                <a:lnTo>
                  <a:pt x="100856" y="62799"/>
                </a:lnTo>
                <a:lnTo>
                  <a:pt x="86015" y="47926"/>
                </a:lnTo>
                <a:cubicBezTo>
                  <a:pt x="77852" y="39746"/>
                  <a:pt x="70104" y="32284"/>
                  <a:pt x="68798" y="31343"/>
                </a:cubicBezTo>
                <a:cubicBezTo>
                  <a:pt x="63535" y="27555"/>
                  <a:pt x="56273" y="25767"/>
                  <a:pt x="49790" y="26664"/>
                </a:cubicBezTo>
                <a:moveTo>
                  <a:pt x="279924" y="60293"/>
                </a:moveTo>
                <a:cubicBezTo>
                  <a:pt x="277871" y="67122"/>
                  <a:pt x="247196" y="175034"/>
                  <a:pt x="247196" y="175427"/>
                </a:cubicBezTo>
                <a:cubicBezTo>
                  <a:pt x="247196" y="175739"/>
                  <a:pt x="261015" y="184226"/>
                  <a:pt x="278828" y="194855"/>
                </a:cubicBezTo>
                <a:cubicBezTo>
                  <a:pt x="296226" y="205237"/>
                  <a:pt x="310788" y="213970"/>
                  <a:pt x="311191" y="214263"/>
                </a:cubicBezTo>
                <a:cubicBezTo>
                  <a:pt x="311874" y="214763"/>
                  <a:pt x="311699" y="215129"/>
                  <a:pt x="308403" y="220084"/>
                </a:cubicBezTo>
                <a:cubicBezTo>
                  <a:pt x="288270" y="250345"/>
                  <a:pt x="261289" y="277330"/>
                  <a:pt x="231045" y="297451"/>
                </a:cubicBezTo>
                <a:cubicBezTo>
                  <a:pt x="226561" y="300434"/>
                  <a:pt x="225707" y="300867"/>
                  <a:pt x="225269" y="300385"/>
                </a:cubicBezTo>
                <a:cubicBezTo>
                  <a:pt x="224985" y="300074"/>
                  <a:pt x="216235" y="285518"/>
                  <a:pt x="205823" y="268040"/>
                </a:cubicBezTo>
                <a:cubicBezTo>
                  <a:pt x="195411" y="250562"/>
                  <a:pt x="186649" y="236261"/>
                  <a:pt x="186352" y="236261"/>
                </a:cubicBezTo>
                <a:cubicBezTo>
                  <a:pt x="185748" y="236261"/>
                  <a:pt x="70957" y="269015"/>
                  <a:pt x="70716" y="269257"/>
                </a:cubicBezTo>
                <a:cubicBezTo>
                  <a:pt x="70632" y="269340"/>
                  <a:pt x="73280" y="292090"/>
                  <a:pt x="76600" y="319810"/>
                </a:cubicBezTo>
                <a:lnTo>
                  <a:pt x="82636" y="370211"/>
                </a:lnTo>
                <a:lnTo>
                  <a:pt x="88587" y="369940"/>
                </a:lnTo>
                <a:cubicBezTo>
                  <a:pt x="128269" y="368129"/>
                  <a:pt x="163261" y="360291"/>
                  <a:pt x="197894" y="345454"/>
                </a:cubicBezTo>
                <a:cubicBezTo>
                  <a:pt x="240334" y="327274"/>
                  <a:pt x="278684" y="298843"/>
                  <a:pt x="309397" y="262793"/>
                </a:cubicBezTo>
                <a:cubicBezTo>
                  <a:pt x="335464" y="232195"/>
                  <a:pt x="355923" y="194797"/>
                  <a:pt x="367581" y="156440"/>
                </a:cubicBezTo>
                <a:cubicBezTo>
                  <a:pt x="375397" y="130726"/>
                  <a:pt x="379527" y="106193"/>
                  <a:pt x="380879" y="77462"/>
                </a:cubicBezTo>
                <a:lnTo>
                  <a:pt x="381149" y="71718"/>
                </a:lnTo>
                <a:lnTo>
                  <a:pt x="331893" y="65830"/>
                </a:lnTo>
                <a:cubicBezTo>
                  <a:pt x="304803" y="62591"/>
                  <a:pt x="282077" y="59854"/>
                  <a:pt x="281392" y="59747"/>
                </a:cubicBezTo>
                <a:cubicBezTo>
                  <a:pt x="280417" y="59597"/>
                  <a:pt x="280097" y="59716"/>
                  <a:pt x="279924" y="60293"/>
                </a:cubicBezTo>
                <a:moveTo>
                  <a:pt x="299274" y="89038"/>
                </a:moveTo>
                <a:cubicBezTo>
                  <a:pt x="298577" y="91030"/>
                  <a:pt x="278039" y="163480"/>
                  <a:pt x="278146" y="163568"/>
                </a:cubicBezTo>
                <a:cubicBezTo>
                  <a:pt x="278678" y="164011"/>
                  <a:pt x="324950" y="191504"/>
                  <a:pt x="325023" y="191420"/>
                </a:cubicBezTo>
                <a:cubicBezTo>
                  <a:pt x="325363" y="191034"/>
                  <a:pt x="329054" y="183325"/>
                  <a:pt x="330950" y="179039"/>
                </a:cubicBezTo>
                <a:cubicBezTo>
                  <a:pt x="340242" y="158035"/>
                  <a:pt x="346779" y="136288"/>
                  <a:pt x="350528" y="113897"/>
                </a:cubicBezTo>
                <a:cubicBezTo>
                  <a:pt x="351804" y="106275"/>
                  <a:pt x="353184" y="95398"/>
                  <a:pt x="352907" y="95150"/>
                </a:cubicBezTo>
                <a:cubicBezTo>
                  <a:pt x="352809" y="95063"/>
                  <a:pt x="341147" y="93625"/>
                  <a:pt x="326990" y="91955"/>
                </a:cubicBezTo>
                <a:cubicBezTo>
                  <a:pt x="312833" y="90285"/>
                  <a:pt x="300844" y="88832"/>
                  <a:pt x="300349" y="88726"/>
                </a:cubicBezTo>
                <a:cubicBezTo>
                  <a:pt x="299825" y="88614"/>
                  <a:pt x="299377" y="88744"/>
                  <a:pt x="299274" y="89038"/>
                </a:cubicBezTo>
                <a:moveTo>
                  <a:pt x="136712" y="277820"/>
                </a:moveTo>
                <a:lnTo>
                  <a:pt x="99686" y="288435"/>
                </a:lnTo>
                <a:lnTo>
                  <a:pt x="99781" y="289771"/>
                </a:lnTo>
                <a:cubicBezTo>
                  <a:pt x="99833" y="290506"/>
                  <a:pt x="101214" y="302306"/>
                  <a:pt x="102850" y="315992"/>
                </a:cubicBezTo>
                <a:cubicBezTo>
                  <a:pt x="104486" y="329679"/>
                  <a:pt x="105824" y="341128"/>
                  <a:pt x="105824" y="341435"/>
                </a:cubicBezTo>
                <a:cubicBezTo>
                  <a:pt x="105824" y="342188"/>
                  <a:pt x="107178" y="342150"/>
                  <a:pt x="114338" y="341193"/>
                </a:cubicBezTo>
                <a:cubicBezTo>
                  <a:pt x="137571" y="338088"/>
                  <a:pt x="158493" y="332699"/>
                  <a:pt x="179282" y="324465"/>
                </a:cubicBezTo>
                <a:cubicBezTo>
                  <a:pt x="187145" y="321349"/>
                  <a:pt x="194181" y="318254"/>
                  <a:pt x="199379" y="315621"/>
                </a:cubicBezTo>
                <a:lnTo>
                  <a:pt x="202448" y="314066"/>
                </a:lnTo>
                <a:lnTo>
                  <a:pt x="188489" y="290617"/>
                </a:lnTo>
                <a:cubicBezTo>
                  <a:pt x="180812" y="277721"/>
                  <a:pt x="174351" y="267177"/>
                  <a:pt x="174134" y="267186"/>
                </a:cubicBezTo>
                <a:cubicBezTo>
                  <a:pt x="173916" y="267196"/>
                  <a:pt x="157077" y="271981"/>
                  <a:pt x="136712" y="277820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84" name="Grafik 124">
            <a:extLst>
              <a:ext uri="{FF2B5EF4-FFF2-40B4-BE49-F238E27FC236}">
                <a16:creationId xmlns:a16="http://schemas.microsoft.com/office/drawing/2014/main" id="{35D3D28A-0CB5-76F1-268C-0C422B976D80}"/>
              </a:ext>
            </a:extLst>
          </p:cNvPr>
          <p:cNvGrpSpPr/>
          <p:nvPr/>
        </p:nvGrpSpPr>
        <p:grpSpPr>
          <a:xfrm>
            <a:off x="9205316" y="5447482"/>
            <a:ext cx="319248" cy="319245"/>
            <a:chOff x="1448770" y="3488417"/>
            <a:chExt cx="319248" cy="319245"/>
          </a:xfrm>
          <a:noFill/>
        </p:grpSpPr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FBBA6F4D-F7EF-4BD3-AC89-8E9F1CA48C1A}"/>
                </a:ext>
              </a:extLst>
            </p:cNvPr>
            <p:cNvSpPr/>
            <p:nvPr/>
          </p:nvSpPr>
          <p:spPr>
            <a:xfrm>
              <a:off x="1448770" y="3493670"/>
              <a:ext cx="313992" cy="313992"/>
            </a:xfrm>
            <a:custGeom>
              <a:avLst/>
              <a:gdLst>
                <a:gd name="connsiteX0" fmla="*/ 43845 w 313992"/>
                <a:gd name="connsiteY0" fmla="*/ 0 h 313992"/>
                <a:gd name="connsiteX1" fmla="*/ 0 w 313992"/>
                <a:gd name="connsiteY1" fmla="*/ 5253 h 313992"/>
                <a:gd name="connsiteX2" fmla="*/ 41985 w 313992"/>
                <a:gd name="connsiteY2" fmla="*/ 148512 h 313992"/>
                <a:gd name="connsiteX3" fmla="*/ 95409 w 313992"/>
                <a:gd name="connsiteY3" fmla="*/ 218583 h 313992"/>
                <a:gd name="connsiteX4" fmla="*/ 165480 w 313992"/>
                <a:gd name="connsiteY4" fmla="*/ 272007 h 313992"/>
                <a:gd name="connsiteX5" fmla="*/ 308740 w 313992"/>
                <a:gd name="connsiteY5" fmla="*/ 313992 h 313992"/>
                <a:gd name="connsiteX6" fmla="*/ 313992 w 313992"/>
                <a:gd name="connsiteY6" fmla="*/ 270147 h 31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92" h="313992">
                  <a:moveTo>
                    <a:pt x="43845" y="0"/>
                  </a:moveTo>
                  <a:lnTo>
                    <a:pt x="0" y="5253"/>
                  </a:lnTo>
                  <a:cubicBezTo>
                    <a:pt x="2749" y="54894"/>
                    <a:pt x="16744" y="104028"/>
                    <a:pt x="41985" y="148512"/>
                  </a:cubicBezTo>
                  <a:cubicBezTo>
                    <a:pt x="56217" y="173595"/>
                    <a:pt x="74025" y="197201"/>
                    <a:pt x="95409" y="218583"/>
                  </a:cubicBezTo>
                  <a:cubicBezTo>
                    <a:pt x="116791" y="239967"/>
                    <a:pt x="140396" y="257775"/>
                    <a:pt x="165480" y="272007"/>
                  </a:cubicBezTo>
                  <a:cubicBezTo>
                    <a:pt x="209964" y="297248"/>
                    <a:pt x="259098" y="311243"/>
                    <a:pt x="308740" y="313992"/>
                  </a:cubicBezTo>
                  <a:lnTo>
                    <a:pt x="313992" y="270147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B5A8C2DE-98F1-DDB9-8E9C-325BBC29446F}"/>
                </a:ext>
              </a:extLst>
            </p:cNvPr>
            <p:cNvSpPr/>
            <p:nvPr/>
          </p:nvSpPr>
          <p:spPr>
            <a:xfrm>
              <a:off x="1490759" y="3488417"/>
              <a:ext cx="76577" cy="153764"/>
            </a:xfrm>
            <a:custGeom>
              <a:avLst/>
              <a:gdLst>
                <a:gd name="connsiteX0" fmla="*/ 0 w 76577"/>
                <a:gd name="connsiteY0" fmla="*/ 153764 h 153764"/>
                <a:gd name="connsiteX1" fmla="*/ 76578 w 76577"/>
                <a:gd name="connsiteY1" fmla="*/ 108058 h 153764"/>
                <a:gd name="connsiteX2" fmla="*/ 45705 w 76577"/>
                <a:gd name="connsiteY2" fmla="*/ 0 h 153764"/>
                <a:gd name="connsiteX3" fmla="*/ 1860 w 76577"/>
                <a:gd name="connsiteY3" fmla="*/ 5253 h 15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577" h="153764">
                  <a:moveTo>
                    <a:pt x="0" y="153764"/>
                  </a:moveTo>
                  <a:lnTo>
                    <a:pt x="76578" y="108058"/>
                  </a:lnTo>
                  <a:lnTo>
                    <a:pt x="45705" y="0"/>
                  </a:lnTo>
                  <a:lnTo>
                    <a:pt x="1860" y="5253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E5C7A40D-8B92-0A2C-58B6-3C0934965753}"/>
                </a:ext>
              </a:extLst>
            </p:cNvPr>
            <p:cNvSpPr/>
            <p:nvPr/>
          </p:nvSpPr>
          <p:spPr>
            <a:xfrm>
              <a:off x="1614253" y="3689099"/>
              <a:ext cx="153765" cy="76578"/>
            </a:xfrm>
            <a:custGeom>
              <a:avLst/>
              <a:gdLst>
                <a:gd name="connsiteX0" fmla="*/ 0 w 153765"/>
                <a:gd name="connsiteY0" fmla="*/ 76578 h 76578"/>
                <a:gd name="connsiteX1" fmla="*/ 45706 w 153765"/>
                <a:gd name="connsiteY1" fmla="*/ 0 h 76578"/>
                <a:gd name="connsiteX2" fmla="*/ 153766 w 153765"/>
                <a:gd name="connsiteY2" fmla="*/ 30874 h 76578"/>
                <a:gd name="connsiteX3" fmla="*/ 148513 w 153765"/>
                <a:gd name="connsiteY3" fmla="*/ 74718 h 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765" h="76578">
                  <a:moveTo>
                    <a:pt x="0" y="76578"/>
                  </a:moveTo>
                  <a:lnTo>
                    <a:pt x="45706" y="0"/>
                  </a:lnTo>
                  <a:lnTo>
                    <a:pt x="153766" y="30874"/>
                  </a:lnTo>
                  <a:lnTo>
                    <a:pt x="148513" y="74718"/>
                  </a:ln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88" name="Grafik 126">
            <a:extLst>
              <a:ext uri="{FF2B5EF4-FFF2-40B4-BE49-F238E27FC236}">
                <a16:creationId xmlns:a16="http://schemas.microsoft.com/office/drawing/2014/main" id="{2199051B-9652-4D37-4CAD-A16DF22166A6}"/>
              </a:ext>
            </a:extLst>
          </p:cNvPr>
          <p:cNvSpPr/>
          <p:nvPr/>
        </p:nvSpPr>
        <p:spPr>
          <a:xfrm>
            <a:off x="10156034" y="4656208"/>
            <a:ext cx="389595" cy="356412"/>
          </a:xfrm>
          <a:custGeom>
            <a:avLst/>
            <a:gdLst>
              <a:gd name="connsiteX0" fmla="*/ 233121 w 389595"/>
              <a:gd name="connsiteY0" fmla="*/ 605 h 356412"/>
              <a:gd name="connsiteX1" fmla="*/ 200348 w 389595"/>
              <a:gd name="connsiteY1" fmla="*/ 16611 h 356412"/>
              <a:gd name="connsiteX2" fmla="*/ 182266 w 389595"/>
              <a:gd name="connsiteY2" fmla="*/ 51893 h 356412"/>
              <a:gd name="connsiteX3" fmla="*/ 182880 w 389595"/>
              <a:gd name="connsiteY3" fmla="*/ 71669 h 356412"/>
              <a:gd name="connsiteX4" fmla="*/ 197463 w 389595"/>
              <a:gd name="connsiteY4" fmla="*/ 100212 h 356412"/>
              <a:gd name="connsiteX5" fmla="*/ 243231 w 389595"/>
              <a:gd name="connsiteY5" fmla="*/ 146315 h 356412"/>
              <a:gd name="connsiteX6" fmla="*/ 285644 w 389595"/>
              <a:gd name="connsiteY6" fmla="*/ 188687 h 356412"/>
              <a:gd name="connsiteX7" fmla="*/ 330900 w 389595"/>
              <a:gd name="connsiteY7" fmla="*/ 143345 h 356412"/>
              <a:gd name="connsiteX8" fmla="*/ 378442 w 389595"/>
              <a:gd name="connsiteY8" fmla="*/ 94757 h 356412"/>
              <a:gd name="connsiteX9" fmla="*/ 381153 w 389595"/>
              <a:gd name="connsiteY9" fmla="*/ 29099 h 356412"/>
              <a:gd name="connsiteX10" fmla="*/ 341474 w 389595"/>
              <a:gd name="connsiteY10" fmla="*/ 1129 h 356412"/>
              <a:gd name="connsiteX11" fmla="*/ 318110 w 389595"/>
              <a:gd name="connsiteY11" fmla="*/ 1123 h 356412"/>
              <a:gd name="connsiteX12" fmla="*/ 288899 w 389595"/>
              <a:gd name="connsiteY12" fmla="*/ 16128 h 356412"/>
              <a:gd name="connsiteX13" fmla="*/ 285626 w 389595"/>
              <a:gd name="connsiteY13" fmla="*/ 19086 h 356412"/>
              <a:gd name="connsiteX14" fmla="*/ 282839 w 389595"/>
              <a:gd name="connsiteY14" fmla="*/ 16457 h 356412"/>
              <a:gd name="connsiteX15" fmla="*/ 233121 w 389595"/>
              <a:gd name="connsiteY15" fmla="*/ 605 h 356412"/>
              <a:gd name="connsiteX16" fmla="*/ 235644 w 389595"/>
              <a:gd name="connsiteY16" fmla="*/ 26908 h 356412"/>
              <a:gd name="connsiteX17" fmla="*/ 225376 w 389595"/>
              <a:gd name="connsiteY17" fmla="*/ 30589 h 356412"/>
              <a:gd name="connsiteX18" fmla="*/ 210019 w 389595"/>
              <a:gd name="connsiteY18" fmla="*/ 48850 h 356412"/>
              <a:gd name="connsiteX19" fmla="*/ 211166 w 389595"/>
              <a:gd name="connsiteY19" fmla="*/ 73461 h 356412"/>
              <a:gd name="connsiteX20" fmla="*/ 250768 w 389595"/>
              <a:gd name="connsiteY20" fmla="*/ 116218 h 356412"/>
              <a:gd name="connsiteX21" fmla="*/ 285638 w 389595"/>
              <a:gd name="connsiteY21" fmla="*/ 151066 h 356412"/>
              <a:gd name="connsiteX22" fmla="*/ 320705 w 389595"/>
              <a:gd name="connsiteY22" fmla="*/ 116020 h 356412"/>
              <a:gd name="connsiteX23" fmla="*/ 357494 w 389595"/>
              <a:gd name="connsiteY23" fmla="*/ 78401 h 356412"/>
              <a:gd name="connsiteX24" fmla="*/ 357832 w 389595"/>
              <a:gd name="connsiteY24" fmla="*/ 41684 h 356412"/>
              <a:gd name="connsiteX25" fmla="*/ 338504 w 389595"/>
              <a:gd name="connsiteY25" fmla="*/ 27535 h 356412"/>
              <a:gd name="connsiteX26" fmla="*/ 323644 w 389595"/>
              <a:gd name="connsiteY26" fmla="*/ 27091 h 356412"/>
              <a:gd name="connsiteX27" fmla="*/ 311529 w 389595"/>
              <a:gd name="connsiteY27" fmla="*/ 31887 h 356412"/>
              <a:gd name="connsiteX28" fmla="*/ 297416 w 389595"/>
              <a:gd name="connsiteY28" fmla="*/ 45098 h 356412"/>
              <a:gd name="connsiteX29" fmla="*/ 285632 w 389595"/>
              <a:gd name="connsiteY29" fmla="*/ 56795 h 356412"/>
              <a:gd name="connsiteX30" fmla="*/ 273854 w 389595"/>
              <a:gd name="connsiteY30" fmla="*/ 45083 h 356412"/>
              <a:gd name="connsiteX31" fmla="*/ 251186 w 389595"/>
              <a:gd name="connsiteY31" fmla="*/ 27917 h 356412"/>
              <a:gd name="connsiteX32" fmla="*/ 242672 w 389595"/>
              <a:gd name="connsiteY32" fmla="*/ 26703 h 356412"/>
              <a:gd name="connsiteX33" fmla="*/ 235644 w 389595"/>
              <a:gd name="connsiteY33" fmla="*/ 26908 h 356412"/>
              <a:gd name="connsiteX34" fmla="*/ 60512 w 389595"/>
              <a:gd name="connsiteY34" fmla="*/ 189937 h 356412"/>
              <a:gd name="connsiteX35" fmla="*/ 4252 w 389595"/>
              <a:gd name="connsiteY35" fmla="*/ 232692 h 356412"/>
              <a:gd name="connsiteX36" fmla="*/ 270 w 389595"/>
              <a:gd name="connsiteY36" fmla="*/ 254324 h 356412"/>
              <a:gd name="connsiteX37" fmla="*/ 0 w 389595"/>
              <a:gd name="connsiteY37" fmla="*/ 260561 h 356412"/>
              <a:gd name="connsiteX38" fmla="*/ 13327 w 389595"/>
              <a:gd name="connsiteY38" fmla="*/ 260561 h 356412"/>
              <a:gd name="connsiteX39" fmla="*/ 26654 w 389595"/>
              <a:gd name="connsiteY39" fmla="*/ 260561 h 356412"/>
              <a:gd name="connsiteX40" fmla="*/ 26656 w 389595"/>
              <a:gd name="connsiteY40" fmla="*/ 256898 h 356412"/>
              <a:gd name="connsiteX41" fmla="*/ 38808 w 389595"/>
              <a:gd name="connsiteY41" fmla="*/ 227067 h 356412"/>
              <a:gd name="connsiteX42" fmla="*/ 71996 w 389595"/>
              <a:gd name="connsiteY42" fmla="*/ 216775 h 356412"/>
              <a:gd name="connsiteX43" fmla="*/ 171496 w 389595"/>
              <a:gd name="connsiteY43" fmla="*/ 238004 h 356412"/>
              <a:gd name="connsiteX44" fmla="*/ 173580 w 389595"/>
              <a:gd name="connsiteY44" fmla="*/ 238454 h 356412"/>
              <a:gd name="connsiteX45" fmla="*/ 173476 w 389595"/>
              <a:gd name="connsiteY45" fmla="*/ 251190 h 356412"/>
              <a:gd name="connsiteX46" fmla="*/ 173372 w 389595"/>
              <a:gd name="connsiteY46" fmla="*/ 263927 h 356412"/>
              <a:gd name="connsiteX47" fmla="*/ 138821 w 389595"/>
              <a:gd name="connsiteY47" fmla="*/ 264027 h 356412"/>
              <a:gd name="connsiteX48" fmla="*/ 104270 w 389595"/>
              <a:gd name="connsiteY48" fmla="*/ 264129 h 356412"/>
              <a:gd name="connsiteX49" fmla="*/ 104270 w 389595"/>
              <a:gd name="connsiteY49" fmla="*/ 277205 h 356412"/>
              <a:gd name="connsiteX50" fmla="*/ 104270 w 389595"/>
              <a:gd name="connsiteY50" fmla="*/ 290281 h 356412"/>
              <a:gd name="connsiteX51" fmla="*/ 147335 w 389595"/>
              <a:gd name="connsiteY51" fmla="*/ 290173 h 356412"/>
              <a:gd name="connsiteX52" fmla="*/ 190400 w 389595"/>
              <a:gd name="connsiteY52" fmla="*/ 290063 h 356412"/>
              <a:gd name="connsiteX53" fmla="*/ 241909 w 389595"/>
              <a:gd name="connsiteY53" fmla="*/ 274148 h 356412"/>
              <a:gd name="connsiteX54" fmla="*/ 296914 w 389595"/>
              <a:gd name="connsiteY54" fmla="*/ 257768 h 356412"/>
              <a:gd name="connsiteX55" fmla="*/ 323874 w 389595"/>
              <a:gd name="connsiteY55" fmla="*/ 268976 h 356412"/>
              <a:gd name="connsiteX56" fmla="*/ 327208 w 389595"/>
              <a:gd name="connsiteY56" fmla="*/ 274148 h 356412"/>
              <a:gd name="connsiteX57" fmla="*/ 329760 w 389595"/>
              <a:gd name="connsiteY57" fmla="*/ 283896 h 356412"/>
              <a:gd name="connsiteX58" fmla="*/ 257123 w 389595"/>
              <a:gd name="connsiteY58" fmla="*/ 307050 h 356412"/>
              <a:gd name="connsiteX59" fmla="*/ 184850 w 389595"/>
              <a:gd name="connsiteY59" fmla="*/ 329861 h 356412"/>
              <a:gd name="connsiteX60" fmla="*/ 92882 w 389595"/>
              <a:gd name="connsiteY60" fmla="*/ 329861 h 356412"/>
              <a:gd name="connsiteX61" fmla="*/ 914 w 389595"/>
              <a:gd name="connsiteY61" fmla="*/ 329861 h 356412"/>
              <a:gd name="connsiteX62" fmla="*/ 914 w 389595"/>
              <a:gd name="connsiteY62" fmla="*/ 343127 h 356412"/>
              <a:gd name="connsiteX63" fmla="*/ 914 w 389595"/>
              <a:gd name="connsiteY63" fmla="*/ 356393 h 356412"/>
              <a:gd name="connsiteX64" fmla="*/ 94865 w 389595"/>
              <a:gd name="connsiteY64" fmla="*/ 356402 h 356412"/>
              <a:gd name="connsiteX65" fmla="*/ 188816 w 389595"/>
              <a:gd name="connsiteY65" fmla="*/ 356413 h 356412"/>
              <a:gd name="connsiteX66" fmla="*/ 272662 w 389595"/>
              <a:gd name="connsiteY66" fmla="*/ 329969 h 356412"/>
              <a:gd name="connsiteX67" fmla="*/ 356508 w 389595"/>
              <a:gd name="connsiteY67" fmla="*/ 303527 h 356412"/>
              <a:gd name="connsiteX68" fmla="*/ 356515 w 389595"/>
              <a:gd name="connsiteY68" fmla="*/ 292732 h 356412"/>
              <a:gd name="connsiteX69" fmla="*/ 354594 w 389595"/>
              <a:gd name="connsiteY69" fmla="*/ 272045 h 356412"/>
              <a:gd name="connsiteX70" fmla="*/ 339600 w 389595"/>
              <a:gd name="connsiteY70" fmla="*/ 246964 h 356412"/>
              <a:gd name="connsiteX71" fmla="*/ 287791 w 389595"/>
              <a:gd name="connsiteY71" fmla="*/ 232440 h 356412"/>
              <a:gd name="connsiteX72" fmla="*/ 243437 w 389595"/>
              <a:gd name="connsiteY72" fmla="*/ 245854 h 356412"/>
              <a:gd name="connsiteX73" fmla="*/ 201191 w 389595"/>
              <a:gd name="connsiteY73" fmla="*/ 258792 h 356412"/>
              <a:gd name="connsiteX74" fmla="*/ 200102 w 389595"/>
              <a:gd name="connsiteY74" fmla="*/ 259063 h 356412"/>
              <a:gd name="connsiteX75" fmla="*/ 200102 w 389595"/>
              <a:gd name="connsiteY75" fmla="*/ 238059 h 356412"/>
              <a:gd name="connsiteX76" fmla="*/ 199409 w 389595"/>
              <a:gd name="connsiteY76" fmla="*/ 216857 h 356412"/>
              <a:gd name="connsiteX77" fmla="*/ 72506 w 389595"/>
              <a:gd name="connsiteY77" fmla="*/ 190094 h 356412"/>
              <a:gd name="connsiteX78" fmla="*/ 60512 w 389595"/>
              <a:gd name="connsiteY78" fmla="*/ 189937 h 3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89595" h="356412">
                <a:moveTo>
                  <a:pt x="233121" y="605"/>
                </a:moveTo>
                <a:cubicBezTo>
                  <a:pt x="220583" y="2435"/>
                  <a:pt x="209347" y="7923"/>
                  <a:pt x="200348" y="16611"/>
                </a:cubicBezTo>
                <a:cubicBezTo>
                  <a:pt x="190227" y="26384"/>
                  <a:pt x="184247" y="38050"/>
                  <a:pt x="182266" y="51893"/>
                </a:cubicBezTo>
                <a:cubicBezTo>
                  <a:pt x="181631" y="56324"/>
                  <a:pt x="181982" y="67631"/>
                  <a:pt x="182880" y="71669"/>
                </a:cubicBezTo>
                <a:cubicBezTo>
                  <a:pt x="185329" y="82694"/>
                  <a:pt x="190093" y="92016"/>
                  <a:pt x="197463" y="100212"/>
                </a:cubicBezTo>
                <a:cubicBezTo>
                  <a:pt x="199308" y="102264"/>
                  <a:pt x="219904" y="123010"/>
                  <a:pt x="243231" y="146315"/>
                </a:cubicBezTo>
                <a:lnTo>
                  <a:pt x="285644" y="188687"/>
                </a:lnTo>
                <a:lnTo>
                  <a:pt x="330900" y="143345"/>
                </a:lnTo>
                <a:cubicBezTo>
                  <a:pt x="364720" y="109461"/>
                  <a:pt x="376733" y="97183"/>
                  <a:pt x="378442" y="94757"/>
                </a:cubicBezTo>
                <a:cubicBezTo>
                  <a:pt x="392265" y="75119"/>
                  <a:pt x="393322" y="49515"/>
                  <a:pt x="381153" y="29099"/>
                </a:cubicBezTo>
                <a:cubicBezTo>
                  <a:pt x="372626" y="14792"/>
                  <a:pt x="358360" y="4736"/>
                  <a:pt x="341474" y="1129"/>
                </a:cubicBezTo>
                <a:cubicBezTo>
                  <a:pt x="335411" y="-166"/>
                  <a:pt x="324080" y="-169"/>
                  <a:pt x="318110" y="1123"/>
                </a:cubicBezTo>
                <a:cubicBezTo>
                  <a:pt x="306833" y="3563"/>
                  <a:pt x="297496" y="8360"/>
                  <a:pt x="288899" y="16128"/>
                </a:cubicBezTo>
                <a:lnTo>
                  <a:pt x="285626" y="19086"/>
                </a:lnTo>
                <a:lnTo>
                  <a:pt x="282839" y="16457"/>
                </a:lnTo>
                <a:cubicBezTo>
                  <a:pt x="269545" y="3916"/>
                  <a:pt x="250985" y="-2002"/>
                  <a:pt x="233121" y="605"/>
                </a:cubicBezTo>
                <a:moveTo>
                  <a:pt x="235644" y="26908"/>
                </a:moveTo>
                <a:cubicBezTo>
                  <a:pt x="232687" y="27447"/>
                  <a:pt x="227833" y="29187"/>
                  <a:pt x="225376" y="30589"/>
                </a:cubicBezTo>
                <a:cubicBezTo>
                  <a:pt x="218556" y="34476"/>
                  <a:pt x="212475" y="41707"/>
                  <a:pt x="210019" y="48850"/>
                </a:cubicBezTo>
                <a:cubicBezTo>
                  <a:pt x="207420" y="56404"/>
                  <a:pt x="207876" y="66207"/>
                  <a:pt x="211166" y="73461"/>
                </a:cubicBezTo>
                <a:cubicBezTo>
                  <a:pt x="213723" y="79100"/>
                  <a:pt x="214904" y="80376"/>
                  <a:pt x="250768" y="116218"/>
                </a:cubicBezTo>
                <a:lnTo>
                  <a:pt x="285638" y="151066"/>
                </a:lnTo>
                <a:lnTo>
                  <a:pt x="320705" y="116020"/>
                </a:lnTo>
                <a:cubicBezTo>
                  <a:pt x="344388" y="92351"/>
                  <a:pt x="356331" y="80139"/>
                  <a:pt x="357494" y="78401"/>
                </a:cubicBezTo>
                <a:cubicBezTo>
                  <a:pt x="364881" y="67371"/>
                  <a:pt x="365017" y="52509"/>
                  <a:pt x="357832" y="41684"/>
                </a:cubicBezTo>
                <a:cubicBezTo>
                  <a:pt x="353310" y="34870"/>
                  <a:pt x="346119" y="29606"/>
                  <a:pt x="338504" y="27535"/>
                </a:cubicBezTo>
                <a:cubicBezTo>
                  <a:pt x="334703" y="26502"/>
                  <a:pt x="327631" y="26290"/>
                  <a:pt x="323644" y="27091"/>
                </a:cubicBezTo>
                <a:cubicBezTo>
                  <a:pt x="319562" y="27911"/>
                  <a:pt x="314663" y="29850"/>
                  <a:pt x="311529" y="31887"/>
                </a:cubicBezTo>
                <a:cubicBezTo>
                  <a:pt x="310209" y="32745"/>
                  <a:pt x="304091" y="38472"/>
                  <a:pt x="297416" y="45098"/>
                </a:cubicBezTo>
                <a:lnTo>
                  <a:pt x="285632" y="56795"/>
                </a:lnTo>
                <a:lnTo>
                  <a:pt x="273854" y="45083"/>
                </a:lnTo>
                <a:cubicBezTo>
                  <a:pt x="259929" y="31236"/>
                  <a:pt x="258733" y="30331"/>
                  <a:pt x="251186" y="27917"/>
                </a:cubicBezTo>
                <a:cubicBezTo>
                  <a:pt x="248400" y="27027"/>
                  <a:pt x="246931" y="26817"/>
                  <a:pt x="242672" y="26703"/>
                </a:cubicBezTo>
                <a:cubicBezTo>
                  <a:pt x="239840" y="26627"/>
                  <a:pt x="236677" y="26719"/>
                  <a:pt x="235644" y="26908"/>
                </a:cubicBezTo>
                <a:moveTo>
                  <a:pt x="60512" y="189937"/>
                </a:moveTo>
                <a:cubicBezTo>
                  <a:pt x="35083" y="191984"/>
                  <a:pt x="12879" y="208858"/>
                  <a:pt x="4252" y="232692"/>
                </a:cubicBezTo>
                <a:cubicBezTo>
                  <a:pt x="1620" y="239962"/>
                  <a:pt x="667" y="245142"/>
                  <a:pt x="270" y="254324"/>
                </a:cubicBezTo>
                <a:lnTo>
                  <a:pt x="0" y="260561"/>
                </a:lnTo>
                <a:lnTo>
                  <a:pt x="13327" y="260561"/>
                </a:lnTo>
                <a:lnTo>
                  <a:pt x="26654" y="260561"/>
                </a:lnTo>
                <a:lnTo>
                  <a:pt x="26656" y="256898"/>
                </a:lnTo>
                <a:cubicBezTo>
                  <a:pt x="26663" y="244920"/>
                  <a:pt x="30722" y="234957"/>
                  <a:pt x="38808" y="227067"/>
                </a:cubicBezTo>
                <a:cubicBezTo>
                  <a:pt x="47323" y="218761"/>
                  <a:pt x="60395" y="214706"/>
                  <a:pt x="71996" y="216775"/>
                </a:cubicBezTo>
                <a:cubicBezTo>
                  <a:pt x="74356" y="217196"/>
                  <a:pt x="133918" y="229904"/>
                  <a:pt x="171496" y="238004"/>
                </a:cubicBezTo>
                <a:lnTo>
                  <a:pt x="173580" y="238454"/>
                </a:lnTo>
                <a:lnTo>
                  <a:pt x="173476" y="251190"/>
                </a:lnTo>
                <a:lnTo>
                  <a:pt x="173372" y="263927"/>
                </a:lnTo>
                <a:lnTo>
                  <a:pt x="138821" y="264027"/>
                </a:lnTo>
                <a:lnTo>
                  <a:pt x="104270" y="264129"/>
                </a:lnTo>
                <a:lnTo>
                  <a:pt x="104270" y="277205"/>
                </a:lnTo>
                <a:lnTo>
                  <a:pt x="104270" y="290281"/>
                </a:lnTo>
                <a:lnTo>
                  <a:pt x="147335" y="290173"/>
                </a:lnTo>
                <a:lnTo>
                  <a:pt x="190400" y="290063"/>
                </a:lnTo>
                <a:lnTo>
                  <a:pt x="241909" y="274148"/>
                </a:lnTo>
                <a:cubicBezTo>
                  <a:pt x="279939" y="262399"/>
                  <a:pt x="294334" y="258111"/>
                  <a:pt x="296914" y="257768"/>
                </a:cubicBezTo>
                <a:cubicBezTo>
                  <a:pt x="307206" y="256398"/>
                  <a:pt x="317324" y="260605"/>
                  <a:pt x="323874" y="268976"/>
                </a:cubicBezTo>
                <a:cubicBezTo>
                  <a:pt x="325045" y="270472"/>
                  <a:pt x="326546" y="272800"/>
                  <a:pt x="327208" y="274148"/>
                </a:cubicBezTo>
                <a:cubicBezTo>
                  <a:pt x="328633" y="277048"/>
                  <a:pt x="330293" y="283393"/>
                  <a:pt x="329760" y="283896"/>
                </a:cubicBezTo>
                <a:cubicBezTo>
                  <a:pt x="329559" y="284086"/>
                  <a:pt x="296873" y="294505"/>
                  <a:pt x="257123" y="307050"/>
                </a:cubicBezTo>
                <a:lnTo>
                  <a:pt x="184850" y="329861"/>
                </a:lnTo>
                <a:lnTo>
                  <a:pt x="92882" y="329861"/>
                </a:lnTo>
                <a:lnTo>
                  <a:pt x="914" y="329861"/>
                </a:lnTo>
                <a:lnTo>
                  <a:pt x="914" y="343127"/>
                </a:lnTo>
                <a:lnTo>
                  <a:pt x="914" y="356393"/>
                </a:lnTo>
                <a:lnTo>
                  <a:pt x="94865" y="356402"/>
                </a:lnTo>
                <a:lnTo>
                  <a:pt x="188816" y="356413"/>
                </a:lnTo>
                <a:lnTo>
                  <a:pt x="272662" y="329969"/>
                </a:lnTo>
                <a:lnTo>
                  <a:pt x="356508" y="303527"/>
                </a:lnTo>
                <a:lnTo>
                  <a:pt x="356515" y="292732"/>
                </a:lnTo>
                <a:cubicBezTo>
                  <a:pt x="356522" y="281484"/>
                  <a:pt x="356141" y="277392"/>
                  <a:pt x="354594" y="272045"/>
                </a:cubicBezTo>
                <a:cubicBezTo>
                  <a:pt x="351816" y="262446"/>
                  <a:pt x="346802" y="254059"/>
                  <a:pt x="339600" y="246964"/>
                </a:cubicBezTo>
                <a:cubicBezTo>
                  <a:pt x="326170" y="233731"/>
                  <a:pt x="306199" y="228133"/>
                  <a:pt x="287791" y="232440"/>
                </a:cubicBezTo>
                <a:cubicBezTo>
                  <a:pt x="286034" y="232852"/>
                  <a:pt x="266075" y="238887"/>
                  <a:pt x="243437" y="245854"/>
                </a:cubicBezTo>
                <a:cubicBezTo>
                  <a:pt x="220800" y="252821"/>
                  <a:pt x="201790" y="258643"/>
                  <a:pt x="201191" y="258792"/>
                </a:cubicBezTo>
                <a:lnTo>
                  <a:pt x="200102" y="259063"/>
                </a:lnTo>
                <a:lnTo>
                  <a:pt x="200102" y="238059"/>
                </a:lnTo>
                <a:cubicBezTo>
                  <a:pt x="200102" y="218394"/>
                  <a:pt x="200057" y="217042"/>
                  <a:pt x="199409" y="216857"/>
                </a:cubicBezTo>
                <a:cubicBezTo>
                  <a:pt x="195435" y="215726"/>
                  <a:pt x="75368" y="190404"/>
                  <a:pt x="72506" y="190094"/>
                </a:cubicBezTo>
                <a:cubicBezTo>
                  <a:pt x="68909" y="189703"/>
                  <a:pt x="64181" y="189643"/>
                  <a:pt x="60512" y="189937"/>
                </a:cubicBezTo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ACF86AA2-8CC6-6883-82A7-6634858A501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710628" y="5440612"/>
            <a:ext cx="396000" cy="396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E50CDC4C-2D7A-A1C8-5367-8CCF9C2D08F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51808" y="5416476"/>
            <a:ext cx="396000" cy="396000"/>
          </a:xfrm>
          <a:prstGeom prst="rect">
            <a:avLst/>
          </a:prstGeom>
        </p:spPr>
      </p:pic>
      <p:grpSp>
        <p:nvGrpSpPr>
          <p:cNvPr id="91" name="Grafik 132">
            <a:extLst>
              <a:ext uri="{FF2B5EF4-FFF2-40B4-BE49-F238E27FC236}">
                <a16:creationId xmlns:a16="http://schemas.microsoft.com/office/drawing/2014/main" id="{C6972DB9-053B-75F4-8CFC-4F6A95281730}"/>
              </a:ext>
            </a:extLst>
          </p:cNvPr>
          <p:cNvGrpSpPr>
            <a:grpSpLocks noChangeAspect="1"/>
          </p:cNvGrpSpPr>
          <p:nvPr/>
        </p:nvGrpSpPr>
        <p:grpSpPr>
          <a:xfrm>
            <a:off x="3536362" y="3321601"/>
            <a:ext cx="385297" cy="396000"/>
            <a:chOff x="5587839" y="2402702"/>
            <a:chExt cx="274319" cy="281939"/>
          </a:xfrm>
          <a:solidFill>
            <a:schemeClr val="tx1"/>
          </a:solidFill>
        </p:grpSpPr>
        <p:sp>
          <p:nvSpPr>
            <p:cNvPr id="92" name="Freihandform: Form 91">
              <a:extLst>
                <a:ext uri="{FF2B5EF4-FFF2-40B4-BE49-F238E27FC236}">
                  <a16:creationId xmlns:a16="http://schemas.microsoft.com/office/drawing/2014/main" id="{49B142D9-A37F-7A80-AF87-0A5AF7E731BA}"/>
                </a:ext>
              </a:extLst>
            </p:cNvPr>
            <p:cNvSpPr/>
            <p:nvPr/>
          </p:nvSpPr>
          <p:spPr>
            <a:xfrm>
              <a:off x="5587839" y="2402702"/>
              <a:ext cx="274319" cy="216217"/>
            </a:xfrm>
            <a:custGeom>
              <a:avLst/>
              <a:gdLst>
                <a:gd name="connsiteX0" fmla="*/ 170498 w 274319"/>
                <a:gd name="connsiteY0" fmla="*/ 0 h 216217"/>
                <a:gd name="connsiteX1" fmla="*/ 137160 w 274319"/>
                <a:gd name="connsiteY1" fmla="*/ 15240 h 216217"/>
                <a:gd name="connsiteX2" fmla="*/ 103823 w 274319"/>
                <a:gd name="connsiteY2" fmla="*/ 0 h 216217"/>
                <a:gd name="connsiteX3" fmla="*/ 0 w 274319"/>
                <a:gd name="connsiteY3" fmla="*/ 0 h 216217"/>
                <a:gd name="connsiteX4" fmla="*/ 0 w 274319"/>
                <a:gd name="connsiteY4" fmla="*/ 216218 h 216217"/>
                <a:gd name="connsiteX5" fmla="*/ 95250 w 274319"/>
                <a:gd name="connsiteY5" fmla="*/ 216218 h 216217"/>
                <a:gd name="connsiteX6" fmla="*/ 95250 w 274319"/>
                <a:gd name="connsiteY6" fmla="*/ 197168 h 216217"/>
                <a:gd name="connsiteX7" fmla="*/ 19050 w 274319"/>
                <a:gd name="connsiteY7" fmla="*/ 197168 h 216217"/>
                <a:gd name="connsiteX8" fmla="*/ 19050 w 274319"/>
                <a:gd name="connsiteY8" fmla="*/ 19050 h 216217"/>
                <a:gd name="connsiteX9" fmla="*/ 104775 w 274319"/>
                <a:gd name="connsiteY9" fmla="*/ 19050 h 216217"/>
                <a:gd name="connsiteX10" fmla="*/ 127635 w 274319"/>
                <a:gd name="connsiteY10" fmla="*/ 41910 h 216217"/>
                <a:gd name="connsiteX11" fmla="*/ 127635 w 274319"/>
                <a:gd name="connsiteY11" fmla="*/ 116205 h 216217"/>
                <a:gd name="connsiteX12" fmla="*/ 146685 w 274319"/>
                <a:gd name="connsiteY12" fmla="*/ 116205 h 216217"/>
                <a:gd name="connsiteX13" fmla="*/ 146685 w 274319"/>
                <a:gd name="connsiteY13" fmla="*/ 41910 h 216217"/>
                <a:gd name="connsiteX14" fmla="*/ 169545 w 274319"/>
                <a:gd name="connsiteY14" fmla="*/ 19050 h 216217"/>
                <a:gd name="connsiteX15" fmla="*/ 255270 w 274319"/>
                <a:gd name="connsiteY15" fmla="*/ 19050 h 216217"/>
                <a:gd name="connsiteX16" fmla="*/ 255270 w 274319"/>
                <a:gd name="connsiteY16" fmla="*/ 139065 h 216217"/>
                <a:gd name="connsiteX17" fmla="*/ 274320 w 274319"/>
                <a:gd name="connsiteY17" fmla="*/ 139065 h 216217"/>
                <a:gd name="connsiteX18" fmla="*/ 274320 w 274319"/>
                <a:gd name="connsiteY18" fmla="*/ 0 h 216217"/>
                <a:gd name="connsiteX19" fmla="*/ 170498 w 274319"/>
                <a:gd name="connsiteY19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4319" h="216217">
                  <a:moveTo>
                    <a:pt x="170498" y="0"/>
                  </a:moveTo>
                  <a:cubicBezTo>
                    <a:pt x="157163" y="0"/>
                    <a:pt x="145733" y="5715"/>
                    <a:pt x="137160" y="15240"/>
                  </a:cubicBezTo>
                  <a:cubicBezTo>
                    <a:pt x="129540" y="5715"/>
                    <a:pt x="117158" y="0"/>
                    <a:pt x="103823" y="0"/>
                  </a:cubicBezTo>
                  <a:lnTo>
                    <a:pt x="0" y="0"/>
                  </a:lnTo>
                  <a:lnTo>
                    <a:pt x="0" y="216218"/>
                  </a:lnTo>
                  <a:lnTo>
                    <a:pt x="95250" y="216218"/>
                  </a:lnTo>
                  <a:lnTo>
                    <a:pt x="95250" y="197168"/>
                  </a:lnTo>
                  <a:lnTo>
                    <a:pt x="19050" y="197168"/>
                  </a:lnTo>
                  <a:lnTo>
                    <a:pt x="19050" y="19050"/>
                  </a:lnTo>
                  <a:lnTo>
                    <a:pt x="104775" y="19050"/>
                  </a:lnTo>
                  <a:cubicBezTo>
                    <a:pt x="117158" y="19050"/>
                    <a:pt x="127635" y="29528"/>
                    <a:pt x="127635" y="41910"/>
                  </a:cubicBezTo>
                  <a:lnTo>
                    <a:pt x="127635" y="116205"/>
                  </a:lnTo>
                  <a:lnTo>
                    <a:pt x="146685" y="116205"/>
                  </a:lnTo>
                  <a:lnTo>
                    <a:pt x="146685" y="41910"/>
                  </a:lnTo>
                  <a:cubicBezTo>
                    <a:pt x="146685" y="29528"/>
                    <a:pt x="157163" y="19050"/>
                    <a:pt x="169545" y="19050"/>
                  </a:cubicBezTo>
                  <a:lnTo>
                    <a:pt x="255270" y="19050"/>
                  </a:lnTo>
                  <a:lnTo>
                    <a:pt x="255270" y="139065"/>
                  </a:lnTo>
                  <a:lnTo>
                    <a:pt x="274320" y="139065"/>
                  </a:lnTo>
                  <a:lnTo>
                    <a:pt x="274320" y="0"/>
                  </a:lnTo>
                  <a:lnTo>
                    <a:pt x="1704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3" name="Freihandform: Form 92">
              <a:extLst>
                <a:ext uri="{FF2B5EF4-FFF2-40B4-BE49-F238E27FC236}">
                  <a16:creationId xmlns:a16="http://schemas.microsoft.com/office/drawing/2014/main" id="{4BCF6F7F-1392-B906-5094-56885DCCE91F}"/>
                </a:ext>
              </a:extLst>
            </p:cNvPr>
            <p:cNvSpPr/>
            <p:nvPr/>
          </p:nvSpPr>
          <p:spPr>
            <a:xfrm>
              <a:off x="5709758" y="2534147"/>
              <a:ext cx="149542" cy="150494"/>
            </a:xfrm>
            <a:custGeom>
              <a:avLst/>
              <a:gdLst>
                <a:gd name="connsiteX0" fmla="*/ 117158 w 149542"/>
                <a:gd name="connsiteY0" fmla="*/ 101917 h 150494"/>
                <a:gd name="connsiteX1" fmla="*/ 129540 w 149542"/>
                <a:gd name="connsiteY1" fmla="*/ 64770 h 150494"/>
                <a:gd name="connsiteX2" fmla="*/ 64770 w 149542"/>
                <a:gd name="connsiteY2" fmla="*/ 0 h 150494"/>
                <a:gd name="connsiteX3" fmla="*/ 0 w 149542"/>
                <a:gd name="connsiteY3" fmla="*/ 64770 h 150494"/>
                <a:gd name="connsiteX4" fmla="*/ 64770 w 149542"/>
                <a:gd name="connsiteY4" fmla="*/ 129540 h 150494"/>
                <a:gd name="connsiteX5" fmla="*/ 101918 w 149542"/>
                <a:gd name="connsiteY5" fmla="*/ 117157 h 150494"/>
                <a:gd name="connsiteX6" fmla="*/ 102870 w 149542"/>
                <a:gd name="connsiteY6" fmla="*/ 117157 h 150494"/>
                <a:gd name="connsiteX7" fmla="*/ 136208 w 149542"/>
                <a:gd name="connsiteY7" fmla="*/ 150495 h 150494"/>
                <a:gd name="connsiteX8" fmla="*/ 149543 w 149542"/>
                <a:gd name="connsiteY8" fmla="*/ 137160 h 150494"/>
                <a:gd name="connsiteX9" fmla="*/ 116205 w 149542"/>
                <a:gd name="connsiteY9" fmla="*/ 103823 h 150494"/>
                <a:gd name="connsiteX10" fmla="*/ 117158 w 149542"/>
                <a:gd name="connsiteY10" fmla="*/ 101917 h 150494"/>
                <a:gd name="connsiteX11" fmla="*/ 19050 w 149542"/>
                <a:gd name="connsiteY11" fmla="*/ 64770 h 150494"/>
                <a:gd name="connsiteX12" fmla="*/ 64770 w 149542"/>
                <a:gd name="connsiteY12" fmla="*/ 19050 h 150494"/>
                <a:gd name="connsiteX13" fmla="*/ 110490 w 149542"/>
                <a:gd name="connsiteY13" fmla="*/ 64770 h 150494"/>
                <a:gd name="connsiteX14" fmla="*/ 64770 w 149542"/>
                <a:gd name="connsiteY14" fmla="*/ 110490 h 150494"/>
                <a:gd name="connsiteX15" fmla="*/ 19050 w 149542"/>
                <a:gd name="connsiteY15" fmla="*/ 64770 h 15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542" h="150494">
                  <a:moveTo>
                    <a:pt x="117158" y="101917"/>
                  </a:moveTo>
                  <a:cubicBezTo>
                    <a:pt x="124778" y="91440"/>
                    <a:pt x="129540" y="78105"/>
                    <a:pt x="129540" y="64770"/>
                  </a:cubicBezTo>
                  <a:cubicBezTo>
                    <a:pt x="129540" y="29528"/>
                    <a:pt x="100013" y="0"/>
                    <a:pt x="64770" y="0"/>
                  </a:cubicBezTo>
                  <a:cubicBezTo>
                    <a:pt x="29528" y="0"/>
                    <a:pt x="0" y="29528"/>
                    <a:pt x="0" y="64770"/>
                  </a:cubicBezTo>
                  <a:cubicBezTo>
                    <a:pt x="0" y="100013"/>
                    <a:pt x="29528" y="129540"/>
                    <a:pt x="64770" y="129540"/>
                  </a:cubicBezTo>
                  <a:cubicBezTo>
                    <a:pt x="100013" y="129540"/>
                    <a:pt x="91440" y="124778"/>
                    <a:pt x="101918" y="117157"/>
                  </a:cubicBezTo>
                  <a:lnTo>
                    <a:pt x="102870" y="117157"/>
                  </a:lnTo>
                  <a:cubicBezTo>
                    <a:pt x="102870" y="117157"/>
                    <a:pt x="136208" y="150495"/>
                    <a:pt x="136208" y="150495"/>
                  </a:cubicBezTo>
                  <a:lnTo>
                    <a:pt x="149543" y="137160"/>
                  </a:lnTo>
                  <a:lnTo>
                    <a:pt x="116205" y="103823"/>
                  </a:lnTo>
                  <a:cubicBezTo>
                    <a:pt x="116205" y="103823"/>
                    <a:pt x="116205" y="102870"/>
                    <a:pt x="117158" y="101917"/>
                  </a:cubicBezTo>
                  <a:close/>
                  <a:moveTo>
                    <a:pt x="19050" y="64770"/>
                  </a:moveTo>
                  <a:cubicBezTo>
                    <a:pt x="19050" y="40005"/>
                    <a:pt x="40005" y="19050"/>
                    <a:pt x="64770" y="19050"/>
                  </a:cubicBezTo>
                  <a:cubicBezTo>
                    <a:pt x="89535" y="19050"/>
                    <a:pt x="110490" y="40005"/>
                    <a:pt x="110490" y="64770"/>
                  </a:cubicBezTo>
                  <a:cubicBezTo>
                    <a:pt x="110490" y="89535"/>
                    <a:pt x="89535" y="110490"/>
                    <a:pt x="64770" y="110490"/>
                  </a:cubicBezTo>
                  <a:cubicBezTo>
                    <a:pt x="40005" y="110490"/>
                    <a:pt x="19050" y="89535"/>
                    <a:pt x="19050" y="64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94" name="Grafik 126">
            <a:extLst>
              <a:ext uri="{FF2B5EF4-FFF2-40B4-BE49-F238E27FC236}">
                <a16:creationId xmlns:a16="http://schemas.microsoft.com/office/drawing/2014/main" id="{C617E2DC-05B3-16D4-253D-7C8841DEABF1}"/>
              </a:ext>
            </a:extLst>
          </p:cNvPr>
          <p:cNvSpPr/>
          <p:nvPr/>
        </p:nvSpPr>
        <p:spPr>
          <a:xfrm>
            <a:off x="7400026" y="5437763"/>
            <a:ext cx="382800" cy="385440"/>
          </a:xfrm>
          <a:custGeom>
            <a:avLst/>
            <a:gdLst>
              <a:gd name="connsiteX0" fmla="*/ 204600 w 382800"/>
              <a:gd name="connsiteY0" fmla="*/ 97680 h 385440"/>
              <a:gd name="connsiteX1" fmla="*/ 204600 w 382800"/>
              <a:gd name="connsiteY1" fmla="*/ 13200 h 385440"/>
              <a:gd name="connsiteX2" fmla="*/ 204600 w 382800"/>
              <a:gd name="connsiteY2" fmla="*/ 13200 h 385440"/>
              <a:gd name="connsiteX3" fmla="*/ 204600 w 382800"/>
              <a:gd name="connsiteY3" fmla="*/ 0 h 385440"/>
              <a:gd name="connsiteX4" fmla="*/ 62040 w 382800"/>
              <a:gd name="connsiteY4" fmla="*/ 0 h 385440"/>
              <a:gd name="connsiteX5" fmla="*/ 0 w 382800"/>
              <a:gd name="connsiteY5" fmla="*/ 62040 h 385440"/>
              <a:gd name="connsiteX6" fmla="*/ 62040 w 382800"/>
              <a:gd name="connsiteY6" fmla="*/ 124080 h 385440"/>
              <a:gd name="connsiteX7" fmla="*/ 178200 w 382800"/>
              <a:gd name="connsiteY7" fmla="*/ 124080 h 385440"/>
              <a:gd name="connsiteX8" fmla="*/ 178200 w 382800"/>
              <a:gd name="connsiteY8" fmla="*/ 195360 h 385440"/>
              <a:gd name="connsiteX9" fmla="*/ 62040 w 382800"/>
              <a:gd name="connsiteY9" fmla="*/ 195360 h 385440"/>
              <a:gd name="connsiteX10" fmla="*/ 0 w 382800"/>
              <a:gd name="connsiteY10" fmla="*/ 257400 h 385440"/>
              <a:gd name="connsiteX11" fmla="*/ 62040 w 382800"/>
              <a:gd name="connsiteY11" fmla="*/ 319440 h 385440"/>
              <a:gd name="connsiteX12" fmla="*/ 178200 w 382800"/>
              <a:gd name="connsiteY12" fmla="*/ 319440 h 385440"/>
              <a:gd name="connsiteX13" fmla="*/ 178200 w 382800"/>
              <a:gd name="connsiteY13" fmla="*/ 385440 h 385440"/>
              <a:gd name="connsiteX14" fmla="*/ 204600 w 382800"/>
              <a:gd name="connsiteY14" fmla="*/ 385440 h 385440"/>
              <a:gd name="connsiteX15" fmla="*/ 204600 w 382800"/>
              <a:gd name="connsiteY15" fmla="*/ 221760 h 385440"/>
              <a:gd name="connsiteX16" fmla="*/ 320760 w 382800"/>
              <a:gd name="connsiteY16" fmla="*/ 221760 h 385440"/>
              <a:gd name="connsiteX17" fmla="*/ 382800 w 382800"/>
              <a:gd name="connsiteY17" fmla="*/ 159720 h 385440"/>
              <a:gd name="connsiteX18" fmla="*/ 320760 w 382800"/>
              <a:gd name="connsiteY18" fmla="*/ 97680 h 385440"/>
              <a:gd name="connsiteX19" fmla="*/ 204600 w 382800"/>
              <a:gd name="connsiteY19" fmla="*/ 97680 h 385440"/>
              <a:gd name="connsiteX20" fmla="*/ 178200 w 382800"/>
              <a:gd name="connsiteY20" fmla="*/ 293040 h 385440"/>
              <a:gd name="connsiteX21" fmla="*/ 72600 w 382800"/>
              <a:gd name="connsiteY21" fmla="*/ 293040 h 385440"/>
              <a:gd name="connsiteX22" fmla="*/ 36960 w 382800"/>
              <a:gd name="connsiteY22" fmla="*/ 257400 h 385440"/>
              <a:gd name="connsiteX23" fmla="*/ 72600 w 382800"/>
              <a:gd name="connsiteY23" fmla="*/ 221760 h 385440"/>
              <a:gd name="connsiteX24" fmla="*/ 178200 w 382800"/>
              <a:gd name="connsiteY24" fmla="*/ 221760 h 385440"/>
              <a:gd name="connsiteX25" fmla="*/ 178200 w 382800"/>
              <a:gd name="connsiteY25" fmla="*/ 293040 h 385440"/>
              <a:gd name="connsiteX26" fmla="*/ 178200 w 382800"/>
              <a:gd name="connsiteY26" fmla="*/ 97680 h 385440"/>
              <a:gd name="connsiteX27" fmla="*/ 72600 w 382800"/>
              <a:gd name="connsiteY27" fmla="*/ 97680 h 385440"/>
              <a:gd name="connsiteX28" fmla="*/ 36960 w 382800"/>
              <a:gd name="connsiteY28" fmla="*/ 62040 h 385440"/>
              <a:gd name="connsiteX29" fmla="*/ 72600 w 382800"/>
              <a:gd name="connsiteY29" fmla="*/ 26400 h 385440"/>
              <a:gd name="connsiteX30" fmla="*/ 178200 w 382800"/>
              <a:gd name="connsiteY30" fmla="*/ 26400 h 385440"/>
              <a:gd name="connsiteX31" fmla="*/ 178200 w 382800"/>
              <a:gd name="connsiteY31" fmla="*/ 97680 h 385440"/>
              <a:gd name="connsiteX32" fmla="*/ 310200 w 382800"/>
              <a:gd name="connsiteY32" fmla="*/ 195360 h 385440"/>
              <a:gd name="connsiteX33" fmla="*/ 204600 w 382800"/>
              <a:gd name="connsiteY33" fmla="*/ 195360 h 385440"/>
              <a:gd name="connsiteX34" fmla="*/ 204600 w 382800"/>
              <a:gd name="connsiteY34" fmla="*/ 124080 h 385440"/>
              <a:gd name="connsiteX35" fmla="*/ 310200 w 382800"/>
              <a:gd name="connsiteY35" fmla="*/ 124080 h 385440"/>
              <a:gd name="connsiteX36" fmla="*/ 345840 w 382800"/>
              <a:gd name="connsiteY36" fmla="*/ 159720 h 385440"/>
              <a:gd name="connsiteX37" fmla="*/ 310200 w 382800"/>
              <a:gd name="connsiteY37" fmla="*/ 195360 h 38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2800" h="385440">
                <a:moveTo>
                  <a:pt x="204600" y="97680"/>
                </a:moveTo>
                <a:lnTo>
                  <a:pt x="204600" y="13200"/>
                </a:lnTo>
                <a:lnTo>
                  <a:pt x="204600" y="13200"/>
                </a:lnTo>
                <a:lnTo>
                  <a:pt x="204600" y="0"/>
                </a:lnTo>
                <a:lnTo>
                  <a:pt x="62040" y="0"/>
                </a:lnTo>
                <a:lnTo>
                  <a:pt x="0" y="62040"/>
                </a:lnTo>
                <a:lnTo>
                  <a:pt x="62040" y="124080"/>
                </a:lnTo>
                <a:lnTo>
                  <a:pt x="178200" y="124080"/>
                </a:lnTo>
                <a:lnTo>
                  <a:pt x="178200" y="195360"/>
                </a:lnTo>
                <a:lnTo>
                  <a:pt x="62040" y="195360"/>
                </a:lnTo>
                <a:lnTo>
                  <a:pt x="0" y="257400"/>
                </a:lnTo>
                <a:lnTo>
                  <a:pt x="62040" y="319440"/>
                </a:lnTo>
                <a:lnTo>
                  <a:pt x="178200" y="319440"/>
                </a:lnTo>
                <a:lnTo>
                  <a:pt x="178200" y="385440"/>
                </a:lnTo>
                <a:lnTo>
                  <a:pt x="204600" y="385440"/>
                </a:lnTo>
                <a:lnTo>
                  <a:pt x="204600" y="221760"/>
                </a:lnTo>
                <a:lnTo>
                  <a:pt x="320760" y="221760"/>
                </a:lnTo>
                <a:lnTo>
                  <a:pt x="382800" y="159720"/>
                </a:lnTo>
                <a:lnTo>
                  <a:pt x="320760" y="97680"/>
                </a:lnTo>
                <a:lnTo>
                  <a:pt x="204600" y="97680"/>
                </a:lnTo>
                <a:close/>
                <a:moveTo>
                  <a:pt x="178200" y="293040"/>
                </a:moveTo>
                <a:lnTo>
                  <a:pt x="72600" y="293040"/>
                </a:lnTo>
                <a:lnTo>
                  <a:pt x="36960" y="257400"/>
                </a:lnTo>
                <a:lnTo>
                  <a:pt x="72600" y="221760"/>
                </a:lnTo>
                <a:lnTo>
                  <a:pt x="178200" y="221760"/>
                </a:lnTo>
                <a:lnTo>
                  <a:pt x="178200" y="293040"/>
                </a:lnTo>
                <a:close/>
                <a:moveTo>
                  <a:pt x="178200" y="97680"/>
                </a:moveTo>
                <a:lnTo>
                  <a:pt x="72600" y="97680"/>
                </a:lnTo>
                <a:lnTo>
                  <a:pt x="36960" y="62040"/>
                </a:lnTo>
                <a:lnTo>
                  <a:pt x="72600" y="26400"/>
                </a:lnTo>
                <a:lnTo>
                  <a:pt x="178200" y="26400"/>
                </a:lnTo>
                <a:lnTo>
                  <a:pt x="178200" y="97680"/>
                </a:lnTo>
                <a:close/>
                <a:moveTo>
                  <a:pt x="310200" y="195360"/>
                </a:moveTo>
                <a:lnTo>
                  <a:pt x="204600" y="195360"/>
                </a:lnTo>
                <a:lnTo>
                  <a:pt x="204600" y="124080"/>
                </a:lnTo>
                <a:lnTo>
                  <a:pt x="310200" y="124080"/>
                </a:lnTo>
                <a:lnTo>
                  <a:pt x="345840" y="159720"/>
                </a:lnTo>
                <a:lnTo>
                  <a:pt x="310200" y="19536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95" name="Grafik 129">
            <a:extLst>
              <a:ext uri="{FF2B5EF4-FFF2-40B4-BE49-F238E27FC236}">
                <a16:creationId xmlns:a16="http://schemas.microsoft.com/office/drawing/2014/main" id="{EC7616A9-B339-06C9-0BCC-0AB0076F1E7E}"/>
              </a:ext>
            </a:extLst>
          </p:cNvPr>
          <p:cNvGrpSpPr/>
          <p:nvPr/>
        </p:nvGrpSpPr>
        <p:grpSpPr>
          <a:xfrm>
            <a:off x="1280259" y="3268767"/>
            <a:ext cx="376200" cy="366960"/>
            <a:chOff x="1249922" y="3243793"/>
            <a:chExt cx="376200" cy="366960"/>
          </a:xfrm>
          <a:solidFill>
            <a:schemeClr val="tx1"/>
          </a:solidFill>
        </p:grpSpPr>
        <p:sp>
          <p:nvSpPr>
            <p:cNvPr id="96" name="Freihandform: Form 95">
              <a:extLst>
                <a:ext uri="{FF2B5EF4-FFF2-40B4-BE49-F238E27FC236}">
                  <a16:creationId xmlns:a16="http://schemas.microsoft.com/office/drawing/2014/main" id="{C590F254-71D3-546C-0602-33B2BE33398C}"/>
                </a:ext>
              </a:extLst>
            </p:cNvPr>
            <p:cNvSpPr/>
            <p:nvPr/>
          </p:nvSpPr>
          <p:spPr>
            <a:xfrm>
              <a:off x="1372683" y="3363913"/>
              <a:ext cx="129359" cy="129360"/>
            </a:xfrm>
            <a:custGeom>
              <a:avLst/>
              <a:gdLst>
                <a:gd name="connsiteX0" fmla="*/ 64680 w 129359"/>
                <a:gd name="connsiteY0" fmla="*/ 26400 h 129360"/>
                <a:gd name="connsiteX1" fmla="*/ 26400 w 129359"/>
                <a:gd name="connsiteY1" fmla="*/ 64680 h 129360"/>
                <a:gd name="connsiteX2" fmla="*/ 64680 w 129359"/>
                <a:gd name="connsiteY2" fmla="*/ 102960 h 129360"/>
                <a:gd name="connsiteX3" fmla="*/ 102960 w 129359"/>
                <a:gd name="connsiteY3" fmla="*/ 64680 h 129360"/>
                <a:gd name="connsiteX4" fmla="*/ 64680 w 129359"/>
                <a:gd name="connsiteY4" fmla="*/ 26400 h 129360"/>
                <a:gd name="connsiteX5" fmla="*/ 64680 w 129359"/>
                <a:gd name="connsiteY5" fmla="*/ 129360 h 129360"/>
                <a:gd name="connsiteX6" fmla="*/ 0 w 129359"/>
                <a:gd name="connsiteY6" fmla="*/ 64680 h 129360"/>
                <a:gd name="connsiteX7" fmla="*/ 64680 w 129359"/>
                <a:gd name="connsiteY7" fmla="*/ 0 h 129360"/>
                <a:gd name="connsiteX8" fmla="*/ 129360 w 129359"/>
                <a:gd name="connsiteY8" fmla="*/ 64680 h 129360"/>
                <a:gd name="connsiteX9" fmla="*/ 64680 w 129359"/>
                <a:gd name="connsiteY9" fmla="*/ 129360 h 12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359" h="129360">
                  <a:moveTo>
                    <a:pt x="64680" y="26400"/>
                  </a:moveTo>
                  <a:cubicBezTo>
                    <a:pt x="43560" y="26400"/>
                    <a:pt x="26400" y="43560"/>
                    <a:pt x="26400" y="64680"/>
                  </a:cubicBezTo>
                  <a:cubicBezTo>
                    <a:pt x="26400" y="85800"/>
                    <a:pt x="43560" y="102960"/>
                    <a:pt x="64680" y="102960"/>
                  </a:cubicBezTo>
                  <a:cubicBezTo>
                    <a:pt x="85800" y="102960"/>
                    <a:pt x="102960" y="85800"/>
                    <a:pt x="102960" y="64680"/>
                  </a:cubicBezTo>
                  <a:cubicBezTo>
                    <a:pt x="102960" y="43560"/>
                    <a:pt x="85800" y="26400"/>
                    <a:pt x="64680" y="26400"/>
                  </a:cubicBezTo>
                  <a:close/>
                  <a:moveTo>
                    <a:pt x="64680" y="129360"/>
                  </a:moveTo>
                  <a:cubicBezTo>
                    <a:pt x="29040" y="129360"/>
                    <a:pt x="0" y="100320"/>
                    <a:pt x="0" y="64680"/>
                  </a:cubicBezTo>
                  <a:cubicBezTo>
                    <a:pt x="0" y="29040"/>
                    <a:pt x="29040" y="0"/>
                    <a:pt x="64680" y="0"/>
                  </a:cubicBezTo>
                  <a:cubicBezTo>
                    <a:pt x="100320" y="0"/>
                    <a:pt x="129360" y="29040"/>
                    <a:pt x="129360" y="64680"/>
                  </a:cubicBezTo>
                  <a:cubicBezTo>
                    <a:pt x="129360" y="100320"/>
                    <a:pt x="100320" y="129360"/>
                    <a:pt x="64680" y="12936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7" name="Freihandform: Form 96">
              <a:extLst>
                <a:ext uri="{FF2B5EF4-FFF2-40B4-BE49-F238E27FC236}">
                  <a16:creationId xmlns:a16="http://schemas.microsoft.com/office/drawing/2014/main" id="{BE53DED5-213A-D47A-63FB-A8847333DADE}"/>
                </a:ext>
              </a:extLst>
            </p:cNvPr>
            <p:cNvSpPr/>
            <p:nvPr/>
          </p:nvSpPr>
          <p:spPr>
            <a:xfrm>
              <a:off x="1249922" y="3243793"/>
              <a:ext cx="376200" cy="366960"/>
            </a:xfrm>
            <a:custGeom>
              <a:avLst/>
              <a:gdLst>
                <a:gd name="connsiteX0" fmla="*/ 217800 w 376200"/>
                <a:gd name="connsiteY0" fmla="*/ 26400 h 366960"/>
                <a:gd name="connsiteX1" fmla="*/ 157080 w 376200"/>
                <a:gd name="connsiteY1" fmla="*/ 26400 h 366960"/>
                <a:gd name="connsiteX2" fmla="*/ 157080 w 376200"/>
                <a:gd name="connsiteY2" fmla="*/ 63360 h 366960"/>
                <a:gd name="connsiteX3" fmla="*/ 147840 w 376200"/>
                <a:gd name="connsiteY3" fmla="*/ 66000 h 366960"/>
                <a:gd name="connsiteX4" fmla="*/ 104280 w 376200"/>
                <a:gd name="connsiteY4" fmla="*/ 91080 h 366960"/>
                <a:gd name="connsiteX5" fmla="*/ 97680 w 376200"/>
                <a:gd name="connsiteY5" fmla="*/ 97680 h 366960"/>
                <a:gd name="connsiteX6" fmla="*/ 64680 w 376200"/>
                <a:gd name="connsiteY6" fmla="*/ 79200 h 366960"/>
                <a:gd name="connsiteX7" fmla="*/ 34320 w 376200"/>
                <a:gd name="connsiteY7" fmla="*/ 130680 h 366960"/>
                <a:gd name="connsiteX8" fmla="*/ 67320 w 376200"/>
                <a:gd name="connsiteY8" fmla="*/ 149160 h 366960"/>
                <a:gd name="connsiteX9" fmla="*/ 67320 w 376200"/>
                <a:gd name="connsiteY9" fmla="*/ 158400 h 366960"/>
                <a:gd name="connsiteX10" fmla="*/ 66000 w 376200"/>
                <a:gd name="connsiteY10" fmla="*/ 209880 h 366960"/>
                <a:gd name="connsiteX11" fmla="*/ 66000 w 376200"/>
                <a:gd name="connsiteY11" fmla="*/ 219120 h 366960"/>
                <a:gd name="connsiteX12" fmla="*/ 35640 w 376200"/>
                <a:gd name="connsiteY12" fmla="*/ 237600 h 366960"/>
                <a:gd name="connsiteX13" fmla="*/ 66000 w 376200"/>
                <a:gd name="connsiteY13" fmla="*/ 289080 h 366960"/>
                <a:gd name="connsiteX14" fmla="*/ 99000 w 376200"/>
                <a:gd name="connsiteY14" fmla="*/ 270600 h 366960"/>
                <a:gd name="connsiteX15" fmla="*/ 105600 w 376200"/>
                <a:gd name="connsiteY15" fmla="*/ 277200 h 366960"/>
                <a:gd name="connsiteX16" fmla="*/ 149160 w 376200"/>
                <a:gd name="connsiteY16" fmla="*/ 302280 h 366960"/>
                <a:gd name="connsiteX17" fmla="*/ 158400 w 376200"/>
                <a:gd name="connsiteY17" fmla="*/ 304920 h 366960"/>
                <a:gd name="connsiteX18" fmla="*/ 158400 w 376200"/>
                <a:gd name="connsiteY18" fmla="*/ 341880 h 366960"/>
                <a:gd name="connsiteX19" fmla="*/ 219120 w 376200"/>
                <a:gd name="connsiteY19" fmla="*/ 341880 h 366960"/>
                <a:gd name="connsiteX20" fmla="*/ 219120 w 376200"/>
                <a:gd name="connsiteY20" fmla="*/ 304920 h 366960"/>
                <a:gd name="connsiteX21" fmla="*/ 228360 w 376200"/>
                <a:gd name="connsiteY21" fmla="*/ 302280 h 366960"/>
                <a:gd name="connsiteX22" fmla="*/ 271920 w 376200"/>
                <a:gd name="connsiteY22" fmla="*/ 277200 h 366960"/>
                <a:gd name="connsiteX23" fmla="*/ 278520 w 376200"/>
                <a:gd name="connsiteY23" fmla="*/ 270600 h 366960"/>
                <a:gd name="connsiteX24" fmla="*/ 311520 w 376200"/>
                <a:gd name="connsiteY24" fmla="*/ 289080 h 366960"/>
                <a:gd name="connsiteX25" fmla="*/ 341880 w 376200"/>
                <a:gd name="connsiteY25" fmla="*/ 237600 h 366960"/>
                <a:gd name="connsiteX26" fmla="*/ 308880 w 376200"/>
                <a:gd name="connsiteY26" fmla="*/ 219120 h 366960"/>
                <a:gd name="connsiteX27" fmla="*/ 308880 w 376200"/>
                <a:gd name="connsiteY27" fmla="*/ 209880 h 366960"/>
                <a:gd name="connsiteX28" fmla="*/ 310200 w 376200"/>
                <a:gd name="connsiteY28" fmla="*/ 158400 h 366960"/>
                <a:gd name="connsiteX29" fmla="*/ 310200 w 376200"/>
                <a:gd name="connsiteY29" fmla="*/ 149160 h 366960"/>
                <a:gd name="connsiteX30" fmla="*/ 340560 w 376200"/>
                <a:gd name="connsiteY30" fmla="*/ 130680 h 366960"/>
                <a:gd name="connsiteX31" fmla="*/ 310200 w 376200"/>
                <a:gd name="connsiteY31" fmla="*/ 79200 h 366960"/>
                <a:gd name="connsiteX32" fmla="*/ 277200 w 376200"/>
                <a:gd name="connsiteY32" fmla="*/ 97680 h 366960"/>
                <a:gd name="connsiteX33" fmla="*/ 270600 w 376200"/>
                <a:gd name="connsiteY33" fmla="*/ 91080 h 366960"/>
                <a:gd name="connsiteX34" fmla="*/ 227040 w 376200"/>
                <a:gd name="connsiteY34" fmla="*/ 66000 h 366960"/>
                <a:gd name="connsiteX35" fmla="*/ 217800 w 376200"/>
                <a:gd name="connsiteY35" fmla="*/ 63360 h 366960"/>
                <a:gd name="connsiteX36" fmla="*/ 217800 w 376200"/>
                <a:gd name="connsiteY36" fmla="*/ 26400 h 366960"/>
                <a:gd name="connsiteX37" fmla="*/ 132000 w 376200"/>
                <a:gd name="connsiteY37" fmla="*/ 0 h 366960"/>
                <a:gd name="connsiteX38" fmla="*/ 244200 w 376200"/>
                <a:gd name="connsiteY38" fmla="*/ 0 h 366960"/>
                <a:gd name="connsiteX39" fmla="*/ 244200 w 376200"/>
                <a:gd name="connsiteY39" fmla="*/ 44880 h 366960"/>
                <a:gd name="connsiteX40" fmla="*/ 281160 w 376200"/>
                <a:gd name="connsiteY40" fmla="*/ 66000 h 366960"/>
                <a:gd name="connsiteX41" fmla="*/ 320760 w 376200"/>
                <a:gd name="connsiteY41" fmla="*/ 43560 h 366960"/>
                <a:gd name="connsiteX42" fmla="*/ 376200 w 376200"/>
                <a:gd name="connsiteY42" fmla="*/ 139920 h 366960"/>
                <a:gd name="connsiteX43" fmla="*/ 336600 w 376200"/>
                <a:gd name="connsiteY43" fmla="*/ 162360 h 366960"/>
                <a:gd name="connsiteX44" fmla="*/ 336600 w 376200"/>
                <a:gd name="connsiteY44" fmla="*/ 204600 h 366960"/>
                <a:gd name="connsiteX45" fmla="*/ 376200 w 376200"/>
                <a:gd name="connsiteY45" fmla="*/ 227040 h 366960"/>
                <a:gd name="connsiteX46" fmla="*/ 320760 w 376200"/>
                <a:gd name="connsiteY46" fmla="*/ 323400 h 366960"/>
                <a:gd name="connsiteX47" fmla="*/ 281160 w 376200"/>
                <a:gd name="connsiteY47" fmla="*/ 300960 h 366960"/>
                <a:gd name="connsiteX48" fmla="*/ 244200 w 376200"/>
                <a:gd name="connsiteY48" fmla="*/ 322080 h 366960"/>
                <a:gd name="connsiteX49" fmla="*/ 244200 w 376200"/>
                <a:gd name="connsiteY49" fmla="*/ 366960 h 366960"/>
                <a:gd name="connsiteX50" fmla="*/ 132000 w 376200"/>
                <a:gd name="connsiteY50" fmla="*/ 366960 h 366960"/>
                <a:gd name="connsiteX51" fmla="*/ 132000 w 376200"/>
                <a:gd name="connsiteY51" fmla="*/ 322080 h 366960"/>
                <a:gd name="connsiteX52" fmla="*/ 95040 w 376200"/>
                <a:gd name="connsiteY52" fmla="*/ 300960 h 366960"/>
                <a:gd name="connsiteX53" fmla="*/ 55440 w 376200"/>
                <a:gd name="connsiteY53" fmla="*/ 323400 h 366960"/>
                <a:gd name="connsiteX54" fmla="*/ 0 w 376200"/>
                <a:gd name="connsiteY54" fmla="*/ 228360 h 366960"/>
                <a:gd name="connsiteX55" fmla="*/ 39600 w 376200"/>
                <a:gd name="connsiteY55" fmla="*/ 205920 h 366960"/>
                <a:gd name="connsiteX56" fmla="*/ 39600 w 376200"/>
                <a:gd name="connsiteY56" fmla="*/ 163680 h 366960"/>
                <a:gd name="connsiteX57" fmla="*/ 0 w 376200"/>
                <a:gd name="connsiteY57" fmla="*/ 141240 h 366960"/>
                <a:gd name="connsiteX58" fmla="*/ 55440 w 376200"/>
                <a:gd name="connsiteY58" fmla="*/ 44880 h 366960"/>
                <a:gd name="connsiteX59" fmla="*/ 95040 w 376200"/>
                <a:gd name="connsiteY59" fmla="*/ 67320 h 366960"/>
                <a:gd name="connsiteX60" fmla="*/ 132000 w 376200"/>
                <a:gd name="connsiteY60" fmla="*/ 46200 h 366960"/>
                <a:gd name="connsiteX61" fmla="*/ 132000 w 376200"/>
                <a:gd name="connsiteY61" fmla="*/ 0 h 36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76200" h="366960">
                  <a:moveTo>
                    <a:pt x="217800" y="26400"/>
                  </a:moveTo>
                  <a:lnTo>
                    <a:pt x="157080" y="26400"/>
                  </a:lnTo>
                  <a:lnTo>
                    <a:pt x="157080" y="63360"/>
                  </a:lnTo>
                  <a:lnTo>
                    <a:pt x="147840" y="66000"/>
                  </a:lnTo>
                  <a:cubicBezTo>
                    <a:pt x="132000" y="71280"/>
                    <a:pt x="116160" y="80520"/>
                    <a:pt x="104280" y="91080"/>
                  </a:cubicBezTo>
                  <a:lnTo>
                    <a:pt x="97680" y="97680"/>
                  </a:lnTo>
                  <a:lnTo>
                    <a:pt x="64680" y="79200"/>
                  </a:lnTo>
                  <a:lnTo>
                    <a:pt x="34320" y="130680"/>
                  </a:lnTo>
                  <a:lnTo>
                    <a:pt x="67320" y="149160"/>
                  </a:lnTo>
                  <a:lnTo>
                    <a:pt x="67320" y="158400"/>
                  </a:lnTo>
                  <a:cubicBezTo>
                    <a:pt x="62040" y="175560"/>
                    <a:pt x="62040" y="192720"/>
                    <a:pt x="66000" y="209880"/>
                  </a:cubicBezTo>
                  <a:lnTo>
                    <a:pt x="66000" y="219120"/>
                  </a:lnTo>
                  <a:cubicBezTo>
                    <a:pt x="67320" y="219120"/>
                    <a:pt x="35640" y="237600"/>
                    <a:pt x="35640" y="237600"/>
                  </a:cubicBezTo>
                  <a:lnTo>
                    <a:pt x="66000" y="289080"/>
                  </a:lnTo>
                  <a:lnTo>
                    <a:pt x="99000" y="270600"/>
                  </a:lnTo>
                  <a:lnTo>
                    <a:pt x="105600" y="277200"/>
                  </a:lnTo>
                  <a:cubicBezTo>
                    <a:pt x="118800" y="289080"/>
                    <a:pt x="133320" y="297000"/>
                    <a:pt x="149160" y="302280"/>
                  </a:cubicBezTo>
                  <a:lnTo>
                    <a:pt x="158400" y="304920"/>
                  </a:lnTo>
                  <a:lnTo>
                    <a:pt x="158400" y="341880"/>
                  </a:lnTo>
                  <a:lnTo>
                    <a:pt x="219120" y="341880"/>
                  </a:lnTo>
                  <a:lnTo>
                    <a:pt x="219120" y="304920"/>
                  </a:lnTo>
                  <a:lnTo>
                    <a:pt x="228360" y="302280"/>
                  </a:lnTo>
                  <a:cubicBezTo>
                    <a:pt x="244200" y="297000"/>
                    <a:pt x="260040" y="287760"/>
                    <a:pt x="271920" y="277200"/>
                  </a:cubicBezTo>
                  <a:lnTo>
                    <a:pt x="278520" y="270600"/>
                  </a:lnTo>
                  <a:lnTo>
                    <a:pt x="311520" y="289080"/>
                  </a:lnTo>
                  <a:lnTo>
                    <a:pt x="341880" y="237600"/>
                  </a:lnTo>
                  <a:lnTo>
                    <a:pt x="308880" y="219120"/>
                  </a:lnTo>
                  <a:lnTo>
                    <a:pt x="308880" y="209880"/>
                  </a:lnTo>
                  <a:cubicBezTo>
                    <a:pt x="314160" y="192720"/>
                    <a:pt x="314160" y="175560"/>
                    <a:pt x="310200" y="158400"/>
                  </a:cubicBezTo>
                  <a:lnTo>
                    <a:pt x="310200" y="149160"/>
                  </a:lnTo>
                  <a:cubicBezTo>
                    <a:pt x="308880" y="149160"/>
                    <a:pt x="340560" y="130680"/>
                    <a:pt x="340560" y="130680"/>
                  </a:cubicBezTo>
                  <a:lnTo>
                    <a:pt x="310200" y="79200"/>
                  </a:lnTo>
                  <a:lnTo>
                    <a:pt x="277200" y="97680"/>
                  </a:lnTo>
                  <a:lnTo>
                    <a:pt x="270600" y="91080"/>
                  </a:lnTo>
                  <a:cubicBezTo>
                    <a:pt x="257400" y="79200"/>
                    <a:pt x="242880" y="71280"/>
                    <a:pt x="227040" y="66000"/>
                  </a:cubicBezTo>
                  <a:lnTo>
                    <a:pt x="217800" y="63360"/>
                  </a:lnTo>
                  <a:lnTo>
                    <a:pt x="217800" y="26400"/>
                  </a:lnTo>
                  <a:close/>
                  <a:moveTo>
                    <a:pt x="132000" y="0"/>
                  </a:moveTo>
                  <a:lnTo>
                    <a:pt x="244200" y="0"/>
                  </a:lnTo>
                  <a:lnTo>
                    <a:pt x="244200" y="44880"/>
                  </a:lnTo>
                  <a:cubicBezTo>
                    <a:pt x="257400" y="50160"/>
                    <a:pt x="270600" y="56760"/>
                    <a:pt x="281160" y="66000"/>
                  </a:cubicBezTo>
                  <a:lnTo>
                    <a:pt x="320760" y="43560"/>
                  </a:lnTo>
                  <a:lnTo>
                    <a:pt x="376200" y="139920"/>
                  </a:lnTo>
                  <a:lnTo>
                    <a:pt x="336600" y="162360"/>
                  </a:lnTo>
                  <a:cubicBezTo>
                    <a:pt x="339240" y="176880"/>
                    <a:pt x="339240" y="191400"/>
                    <a:pt x="336600" y="204600"/>
                  </a:cubicBezTo>
                  <a:lnTo>
                    <a:pt x="376200" y="227040"/>
                  </a:lnTo>
                  <a:lnTo>
                    <a:pt x="320760" y="323400"/>
                  </a:lnTo>
                  <a:lnTo>
                    <a:pt x="281160" y="300960"/>
                  </a:lnTo>
                  <a:cubicBezTo>
                    <a:pt x="269280" y="310200"/>
                    <a:pt x="257400" y="316800"/>
                    <a:pt x="244200" y="322080"/>
                  </a:cubicBezTo>
                  <a:lnTo>
                    <a:pt x="244200" y="366960"/>
                  </a:lnTo>
                  <a:lnTo>
                    <a:pt x="132000" y="366960"/>
                  </a:lnTo>
                  <a:lnTo>
                    <a:pt x="132000" y="322080"/>
                  </a:lnTo>
                  <a:cubicBezTo>
                    <a:pt x="118800" y="316800"/>
                    <a:pt x="105600" y="310200"/>
                    <a:pt x="95040" y="300960"/>
                  </a:cubicBezTo>
                  <a:lnTo>
                    <a:pt x="55440" y="323400"/>
                  </a:lnTo>
                  <a:lnTo>
                    <a:pt x="0" y="228360"/>
                  </a:lnTo>
                  <a:lnTo>
                    <a:pt x="39600" y="205920"/>
                  </a:lnTo>
                  <a:cubicBezTo>
                    <a:pt x="36960" y="191400"/>
                    <a:pt x="36960" y="176880"/>
                    <a:pt x="39600" y="163680"/>
                  </a:cubicBezTo>
                  <a:lnTo>
                    <a:pt x="0" y="141240"/>
                  </a:lnTo>
                  <a:lnTo>
                    <a:pt x="55440" y="44880"/>
                  </a:lnTo>
                  <a:lnTo>
                    <a:pt x="95040" y="67320"/>
                  </a:lnTo>
                  <a:cubicBezTo>
                    <a:pt x="106920" y="58080"/>
                    <a:pt x="118800" y="51480"/>
                    <a:pt x="132000" y="46200"/>
                  </a:cubicBezTo>
                  <a:lnTo>
                    <a:pt x="13200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8" name="Grafik 120">
            <a:extLst>
              <a:ext uri="{FF2B5EF4-FFF2-40B4-BE49-F238E27FC236}">
                <a16:creationId xmlns:a16="http://schemas.microsoft.com/office/drawing/2014/main" id="{4F05B19E-A4CD-E5C2-9489-507ED1C19B39}"/>
              </a:ext>
            </a:extLst>
          </p:cNvPr>
          <p:cNvGrpSpPr/>
          <p:nvPr/>
        </p:nvGrpSpPr>
        <p:grpSpPr>
          <a:xfrm>
            <a:off x="1859852" y="3259046"/>
            <a:ext cx="356400" cy="356400"/>
            <a:chOff x="1769234" y="3259046"/>
            <a:chExt cx="356400" cy="356400"/>
          </a:xfrm>
          <a:solidFill>
            <a:schemeClr val="tx1"/>
          </a:solidFill>
        </p:grpSpPr>
        <p:sp>
          <p:nvSpPr>
            <p:cNvPr id="99" name="Freihandform: Form 98">
              <a:extLst>
                <a:ext uri="{FF2B5EF4-FFF2-40B4-BE49-F238E27FC236}">
                  <a16:creationId xmlns:a16="http://schemas.microsoft.com/office/drawing/2014/main" id="{E29C2630-0E03-D59A-32CB-66D6D4146480}"/>
                </a:ext>
              </a:extLst>
            </p:cNvPr>
            <p:cNvSpPr/>
            <p:nvPr/>
          </p:nvSpPr>
          <p:spPr>
            <a:xfrm>
              <a:off x="1872194" y="3425366"/>
              <a:ext cx="149160" cy="25079"/>
            </a:xfrm>
            <a:custGeom>
              <a:avLst/>
              <a:gdLst>
                <a:gd name="connsiteX0" fmla="*/ 0 w 149160"/>
                <a:gd name="connsiteY0" fmla="*/ 0 h 25079"/>
                <a:gd name="connsiteX1" fmla="*/ 149160 w 149160"/>
                <a:gd name="connsiteY1" fmla="*/ 0 h 25079"/>
                <a:gd name="connsiteX2" fmla="*/ 149160 w 149160"/>
                <a:gd name="connsiteY2" fmla="*/ 25080 h 25079"/>
                <a:gd name="connsiteX3" fmla="*/ 0 w 149160"/>
                <a:gd name="connsiteY3" fmla="*/ 25080 h 2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160" h="25079">
                  <a:moveTo>
                    <a:pt x="0" y="0"/>
                  </a:moveTo>
                  <a:lnTo>
                    <a:pt x="149160" y="0"/>
                  </a:lnTo>
                  <a:lnTo>
                    <a:pt x="149160" y="25080"/>
                  </a:lnTo>
                  <a:lnTo>
                    <a:pt x="0" y="2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0" name="Freihandform: Form 99">
              <a:extLst>
                <a:ext uri="{FF2B5EF4-FFF2-40B4-BE49-F238E27FC236}">
                  <a16:creationId xmlns:a16="http://schemas.microsoft.com/office/drawing/2014/main" id="{AD743E8F-CEEC-8095-7F58-A42786EB3FE5}"/>
                </a:ext>
              </a:extLst>
            </p:cNvPr>
            <p:cNvSpPr/>
            <p:nvPr/>
          </p:nvSpPr>
          <p:spPr>
            <a:xfrm>
              <a:off x="1769234" y="3259046"/>
              <a:ext cx="356400" cy="356400"/>
            </a:xfrm>
            <a:custGeom>
              <a:avLst/>
              <a:gdLst>
                <a:gd name="connsiteX0" fmla="*/ 178200 w 356400"/>
                <a:gd name="connsiteY0" fmla="*/ 0 h 356400"/>
                <a:gd name="connsiteX1" fmla="*/ 178200 w 356400"/>
                <a:gd name="connsiteY1" fmla="*/ 25080 h 356400"/>
                <a:gd name="connsiteX2" fmla="*/ 331320 w 356400"/>
                <a:gd name="connsiteY2" fmla="*/ 178200 h 356400"/>
                <a:gd name="connsiteX3" fmla="*/ 178200 w 356400"/>
                <a:gd name="connsiteY3" fmla="*/ 331320 h 356400"/>
                <a:gd name="connsiteX4" fmla="*/ 25080 w 356400"/>
                <a:gd name="connsiteY4" fmla="*/ 178200 h 356400"/>
                <a:gd name="connsiteX5" fmla="*/ 0 w 356400"/>
                <a:gd name="connsiteY5" fmla="*/ 178200 h 356400"/>
                <a:gd name="connsiteX6" fmla="*/ 178200 w 356400"/>
                <a:gd name="connsiteY6" fmla="*/ 356400 h 356400"/>
                <a:gd name="connsiteX7" fmla="*/ 356400 w 356400"/>
                <a:gd name="connsiteY7" fmla="*/ 178200 h 356400"/>
                <a:gd name="connsiteX8" fmla="*/ 178200 w 356400"/>
                <a:gd name="connsiteY8" fmla="*/ 0 h 3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400" h="356400">
                  <a:moveTo>
                    <a:pt x="178200" y="0"/>
                  </a:moveTo>
                  <a:lnTo>
                    <a:pt x="178200" y="25080"/>
                  </a:lnTo>
                  <a:cubicBezTo>
                    <a:pt x="262680" y="25080"/>
                    <a:pt x="331320" y="93720"/>
                    <a:pt x="331320" y="178200"/>
                  </a:cubicBezTo>
                  <a:cubicBezTo>
                    <a:pt x="331320" y="262680"/>
                    <a:pt x="262680" y="331320"/>
                    <a:pt x="178200" y="331320"/>
                  </a:cubicBezTo>
                  <a:cubicBezTo>
                    <a:pt x="93720" y="331320"/>
                    <a:pt x="25080" y="262680"/>
                    <a:pt x="25080" y="178200"/>
                  </a:cubicBezTo>
                  <a:lnTo>
                    <a:pt x="0" y="178200"/>
                  </a:lnTo>
                  <a:cubicBezTo>
                    <a:pt x="0" y="275880"/>
                    <a:pt x="80520" y="356400"/>
                    <a:pt x="178200" y="356400"/>
                  </a:cubicBezTo>
                  <a:cubicBezTo>
                    <a:pt x="275880" y="356400"/>
                    <a:pt x="356400" y="275880"/>
                    <a:pt x="356400" y="178200"/>
                  </a:cubicBezTo>
                  <a:cubicBezTo>
                    <a:pt x="356400" y="80520"/>
                    <a:pt x="275880" y="0"/>
                    <a:pt x="178200" y="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1" name="Freihandform: Form 100">
              <a:extLst>
                <a:ext uri="{FF2B5EF4-FFF2-40B4-BE49-F238E27FC236}">
                  <a16:creationId xmlns:a16="http://schemas.microsoft.com/office/drawing/2014/main" id="{D4B32610-B23D-4E45-09F8-7887F259099A}"/>
                </a:ext>
              </a:extLst>
            </p:cNvPr>
            <p:cNvSpPr/>
            <p:nvPr/>
          </p:nvSpPr>
          <p:spPr>
            <a:xfrm>
              <a:off x="1796953" y="3406885"/>
              <a:ext cx="13200" cy="13200"/>
            </a:xfrm>
            <a:custGeom>
              <a:avLst/>
              <a:gdLst>
                <a:gd name="connsiteX0" fmla="*/ 0 w 13200"/>
                <a:gd name="connsiteY0" fmla="*/ 0 h 13200"/>
                <a:gd name="connsiteX1" fmla="*/ 0 w 13200"/>
                <a:gd name="connsiteY1" fmla="*/ 0 h 13200"/>
                <a:gd name="connsiteX2" fmla="*/ 0 w 13200"/>
                <a:gd name="connsiteY2" fmla="*/ 0 h 13200"/>
                <a:gd name="connsiteX3" fmla="*/ 0 w 13200"/>
                <a:gd name="connsiteY3" fmla="*/ 0 h 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0" h="132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2" name="Freihandform: Form 101">
              <a:extLst>
                <a:ext uri="{FF2B5EF4-FFF2-40B4-BE49-F238E27FC236}">
                  <a16:creationId xmlns:a16="http://schemas.microsoft.com/office/drawing/2014/main" id="{6A516FEB-58D7-163D-D00F-5264E4486202}"/>
                </a:ext>
              </a:extLst>
            </p:cNvPr>
            <p:cNvSpPr/>
            <p:nvPr/>
          </p:nvSpPr>
          <p:spPr>
            <a:xfrm>
              <a:off x="1771874" y="3359366"/>
              <a:ext cx="36959" cy="47519"/>
            </a:xfrm>
            <a:custGeom>
              <a:avLst/>
              <a:gdLst>
                <a:gd name="connsiteX0" fmla="*/ 36960 w 36959"/>
                <a:gd name="connsiteY0" fmla="*/ 10560 h 47519"/>
                <a:gd name="connsiteX1" fmla="*/ 14520 w 36959"/>
                <a:gd name="connsiteY1" fmla="*/ 0 h 47519"/>
                <a:gd name="connsiteX2" fmla="*/ 0 w 36959"/>
                <a:gd name="connsiteY2" fmla="*/ 42240 h 47519"/>
                <a:gd name="connsiteX3" fmla="*/ 23760 w 36959"/>
                <a:gd name="connsiteY3" fmla="*/ 47520 h 47519"/>
                <a:gd name="connsiteX4" fmla="*/ 35640 w 36959"/>
                <a:gd name="connsiteY4" fmla="*/ 11880 h 4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9" h="47519">
                  <a:moveTo>
                    <a:pt x="36960" y="10560"/>
                  </a:moveTo>
                  <a:lnTo>
                    <a:pt x="14520" y="0"/>
                  </a:lnTo>
                  <a:cubicBezTo>
                    <a:pt x="7920" y="13200"/>
                    <a:pt x="3960" y="27720"/>
                    <a:pt x="0" y="42240"/>
                  </a:cubicBezTo>
                  <a:lnTo>
                    <a:pt x="23760" y="47520"/>
                  </a:lnTo>
                  <a:cubicBezTo>
                    <a:pt x="26400" y="34320"/>
                    <a:pt x="30360" y="22440"/>
                    <a:pt x="35640" y="1188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3" name="Freihandform: Form 102">
              <a:extLst>
                <a:ext uri="{FF2B5EF4-FFF2-40B4-BE49-F238E27FC236}">
                  <a16:creationId xmlns:a16="http://schemas.microsoft.com/office/drawing/2014/main" id="{0242B37E-FBC1-5478-524B-678F186C06D4}"/>
                </a:ext>
              </a:extLst>
            </p:cNvPr>
            <p:cNvSpPr/>
            <p:nvPr/>
          </p:nvSpPr>
          <p:spPr>
            <a:xfrm>
              <a:off x="1804873" y="3294686"/>
              <a:ext cx="50160" cy="50159"/>
            </a:xfrm>
            <a:custGeom>
              <a:avLst/>
              <a:gdLst>
                <a:gd name="connsiteX0" fmla="*/ 50160 w 50160"/>
                <a:gd name="connsiteY0" fmla="*/ 19800 h 50159"/>
                <a:gd name="connsiteX1" fmla="*/ 35640 w 50160"/>
                <a:gd name="connsiteY1" fmla="*/ 0 h 50159"/>
                <a:gd name="connsiteX2" fmla="*/ 0 w 50160"/>
                <a:gd name="connsiteY2" fmla="*/ 35640 h 50159"/>
                <a:gd name="connsiteX3" fmla="*/ 19800 w 50160"/>
                <a:gd name="connsiteY3" fmla="*/ 50160 h 50159"/>
                <a:gd name="connsiteX4" fmla="*/ 50160 w 50160"/>
                <a:gd name="connsiteY4" fmla="*/ 19800 h 5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" h="50159">
                  <a:moveTo>
                    <a:pt x="50160" y="19800"/>
                  </a:moveTo>
                  <a:lnTo>
                    <a:pt x="35640" y="0"/>
                  </a:lnTo>
                  <a:cubicBezTo>
                    <a:pt x="22440" y="10560"/>
                    <a:pt x="10560" y="22440"/>
                    <a:pt x="0" y="35640"/>
                  </a:cubicBezTo>
                  <a:lnTo>
                    <a:pt x="19800" y="50160"/>
                  </a:lnTo>
                  <a:cubicBezTo>
                    <a:pt x="29040" y="38280"/>
                    <a:pt x="38280" y="27720"/>
                    <a:pt x="50160" y="1980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4" name="Freihandform: Form 103">
              <a:extLst>
                <a:ext uri="{FF2B5EF4-FFF2-40B4-BE49-F238E27FC236}">
                  <a16:creationId xmlns:a16="http://schemas.microsoft.com/office/drawing/2014/main" id="{346C9DAD-0074-CB33-005E-3664AB3EE4FF}"/>
                </a:ext>
              </a:extLst>
            </p:cNvPr>
            <p:cNvSpPr/>
            <p:nvPr/>
          </p:nvSpPr>
          <p:spPr>
            <a:xfrm>
              <a:off x="1868234" y="3264325"/>
              <a:ext cx="47520" cy="36960"/>
            </a:xfrm>
            <a:custGeom>
              <a:avLst/>
              <a:gdLst>
                <a:gd name="connsiteX0" fmla="*/ 11880 w 47520"/>
                <a:gd name="connsiteY0" fmla="*/ 35640 h 36960"/>
                <a:gd name="connsiteX1" fmla="*/ 47520 w 47520"/>
                <a:gd name="connsiteY1" fmla="*/ 23760 h 36960"/>
                <a:gd name="connsiteX2" fmla="*/ 42240 w 47520"/>
                <a:gd name="connsiteY2" fmla="*/ 0 h 36960"/>
                <a:gd name="connsiteX3" fmla="*/ 0 w 47520"/>
                <a:gd name="connsiteY3" fmla="*/ 14520 h 36960"/>
                <a:gd name="connsiteX4" fmla="*/ 10560 w 47520"/>
                <a:gd name="connsiteY4" fmla="*/ 36960 h 36960"/>
                <a:gd name="connsiteX5" fmla="*/ 10560 w 47520"/>
                <a:gd name="connsiteY5" fmla="*/ 36960 h 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520" h="36960">
                  <a:moveTo>
                    <a:pt x="11880" y="35640"/>
                  </a:moveTo>
                  <a:cubicBezTo>
                    <a:pt x="23760" y="30360"/>
                    <a:pt x="35640" y="26400"/>
                    <a:pt x="47520" y="23760"/>
                  </a:cubicBezTo>
                  <a:lnTo>
                    <a:pt x="42240" y="0"/>
                  </a:lnTo>
                  <a:cubicBezTo>
                    <a:pt x="27720" y="2640"/>
                    <a:pt x="13200" y="7920"/>
                    <a:pt x="0" y="14520"/>
                  </a:cubicBezTo>
                  <a:lnTo>
                    <a:pt x="10560" y="36960"/>
                  </a:lnTo>
                  <a:lnTo>
                    <a:pt x="10560" y="3696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05" name="Grafik 112">
            <a:extLst>
              <a:ext uri="{FF2B5EF4-FFF2-40B4-BE49-F238E27FC236}">
                <a16:creationId xmlns:a16="http://schemas.microsoft.com/office/drawing/2014/main" id="{20646D3F-1057-816C-7693-2430C9B57247}"/>
              </a:ext>
            </a:extLst>
          </p:cNvPr>
          <p:cNvGrpSpPr/>
          <p:nvPr/>
        </p:nvGrpSpPr>
        <p:grpSpPr>
          <a:xfrm>
            <a:off x="2939634" y="3281171"/>
            <a:ext cx="388080" cy="388080"/>
            <a:chOff x="2849016" y="3281171"/>
            <a:chExt cx="388080" cy="388080"/>
          </a:xfrm>
          <a:solidFill>
            <a:schemeClr val="tx1"/>
          </a:solidFill>
        </p:grpSpPr>
        <p:sp>
          <p:nvSpPr>
            <p:cNvPr id="106" name="Freihandform: Form 105">
              <a:extLst>
                <a:ext uri="{FF2B5EF4-FFF2-40B4-BE49-F238E27FC236}">
                  <a16:creationId xmlns:a16="http://schemas.microsoft.com/office/drawing/2014/main" id="{C6588909-C34B-4CE5-AED3-803AFF61693D}"/>
                </a:ext>
              </a:extLst>
            </p:cNvPr>
            <p:cNvSpPr/>
            <p:nvPr/>
          </p:nvSpPr>
          <p:spPr>
            <a:xfrm>
              <a:off x="2849016" y="3281171"/>
              <a:ext cx="388080" cy="388080"/>
            </a:xfrm>
            <a:custGeom>
              <a:avLst/>
              <a:gdLst>
                <a:gd name="connsiteX0" fmla="*/ 194040 w 388080"/>
                <a:gd name="connsiteY0" fmla="*/ 0 h 388080"/>
                <a:gd name="connsiteX1" fmla="*/ 0 w 388080"/>
                <a:gd name="connsiteY1" fmla="*/ 194040 h 388080"/>
                <a:gd name="connsiteX2" fmla="*/ 194040 w 388080"/>
                <a:gd name="connsiteY2" fmla="*/ 388080 h 388080"/>
                <a:gd name="connsiteX3" fmla="*/ 388080 w 388080"/>
                <a:gd name="connsiteY3" fmla="*/ 194040 h 388080"/>
                <a:gd name="connsiteX4" fmla="*/ 194040 w 388080"/>
                <a:gd name="connsiteY4" fmla="*/ 0 h 388080"/>
                <a:gd name="connsiteX5" fmla="*/ 194040 w 388080"/>
                <a:gd name="connsiteY5" fmla="*/ 360360 h 388080"/>
                <a:gd name="connsiteX6" fmla="*/ 27720 w 388080"/>
                <a:gd name="connsiteY6" fmla="*/ 194040 h 388080"/>
                <a:gd name="connsiteX7" fmla="*/ 194040 w 388080"/>
                <a:gd name="connsiteY7" fmla="*/ 27720 h 388080"/>
                <a:gd name="connsiteX8" fmla="*/ 360360 w 388080"/>
                <a:gd name="connsiteY8" fmla="*/ 194040 h 388080"/>
                <a:gd name="connsiteX9" fmla="*/ 194040 w 388080"/>
                <a:gd name="connsiteY9" fmla="*/ 360360 h 38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080" h="388080">
                  <a:moveTo>
                    <a:pt x="194040" y="0"/>
                  </a:moveTo>
                  <a:cubicBezTo>
                    <a:pt x="87120" y="0"/>
                    <a:pt x="0" y="87120"/>
                    <a:pt x="0" y="194040"/>
                  </a:cubicBezTo>
                  <a:cubicBezTo>
                    <a:pt x="0" y="300960"/>
                    <a:pt x="87120" y="388080"/>
                    <a:pt x="194040" y="388080"/>
                  </a:cubicBezTo>
                  <a:cubicBezTo>
                    <a:pt x="300960" y="388080"/>
                    <a:pt x="388080" y="300960"/>
                    <a:pt x="388080" y="194040"/>
                  </a:cubicBezTo>
                  <a:cubicBezTo>
                    <a:pt x="388080" y="87120"/>
                    <a:pt x="299640" y="0"/>
                    <a:pt x="194040" y="0"/>
                  </a:cubicBezTo>
                  <a:close/>
                  <a:moveTo>
                    <a:pt x="194040" y="360360"/>
                  </a:moveTo>
                  <a:cubicBezTo>
                    <a:pt x="101640" y="360360"/>
                    <a:pt x="27720" y="285120"/>
                    <a:pt x="27720" y="194040"/>
                  </a:cubicBezTo>
                  <a:cubicBezTo>
                    <a:pt x="27720" y="102960"/>
                    <a:pt x="101640" y="27720"/>
                    <a:pt x="194040" y="27720"/>
                  </a:cubicBezTo>
                  <a:cubicBezTo>
                    <a:pt x="286440" y="27720"/>
                    <a:pt x="360360" y="102960"/>
                    <a:pt x="360360" y="194040"/>
                  </a:cubicBezTo>
                  <a:cubicBezTo>
                    <a:pt x="360360" y="285120"/>
                    <a:pt x="285120" y="360360"/>
                    <a:pt x="194040" y="36036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7" name="Freihandform: Form 106">
              <a:extLst>
                <a:ext uri="{FF2B5EF4-FFF2-40B4-BE49-F238E27FC236}">
                  <a16:creationId xmlns:a16="http://schemas.microsoft.com/office/drawing/2014/main" id="{C2FEF9C3-95D2-7D04-CCF8-F8B1961240EC}"/>
                </a:ext>
              </a:extLst>
            </p:cNvPr>
            <p:cNvSpPr/>
            <p:nvPr/>
          </p:nvSpPr>
          <p:spPr>
            <a:xfrm>
              <a:off x="2994215" y="3336611"/>
              <a:ext cx="97680" cy="97679"/>
            </a:xfrm>
            <a:custGeom>
              <a:avLst/>
              <a:gdLst>
                <a:gd name="connsiteX0" fmla="*/ 48840 w 97680"/>
                <a:gd name="connsiteY0" fmla="*/ 97680 h 97679"/>
                <a:gd name="connsiteX1" fmla="*/ 97680 w 97680"/>
                <a:gd name="connsiteY1" fmla="*/ 48840 h 97679"/>
                <a:gd name="connsiteX2" fmla="*/ 48840 w 97680"/>
                <a:gd name="connsiteY2" fmla="*/ 0 h 97679"/>
                <a:gd name="connsiteX3" fmla="*/ 0 w 97680"/>
                <a:gd name="connsiteY3" fmla="*/ 48840 h 97679"/>
                <a:gd name="connsiteX4" fmla="*/ 48840 w 97680"/>
                <a:gd name="connsiteY4" fmla="*/ 97680 h 97679"/>
                <a:gd name="connsiteX5" fmla="*/ 48840 w 97680"/>
                <a:gd name="connsiteY5" fmla="*/ 26400 h 97679"/>
                <a:gd name="connsiteX6" fmla="*/ 71280 w 97680"/>
                <a:gd name="connsiteY6" fmla="*/ 48840 h 97679"/>
                <a:gd name="connsiteX7" fmla="*/ 48840 w 97680"/>
                <a:gd name="connsiteY7" fmla="*/ 71280 h 97679"/>
                <a:gd name="connsiteX8" fmla="*/ 26400 w 97680"/>
                <a:gd name="connsiteY8" fmla="*/ 48840 h 97679"/>
                <a:gd name="connsiteX9" fmla="*/ 48840 w 97680"/>
                <a:gd name="connsiteY9" fmla="*/ 26400 h 9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80" h="97679">
                  <a:moveTo>
                    <a:pt x="48840" y="97680"/>
                  </a:moveTo>
                  <a:cubicBezTo>
                    <a:pt x="76560" y="97680"/>
                    <a:pt x="97680" y="75240"/>
                    <a:pt x="97680" y="48840"/>
                  </a:cubicBezTo>
                  <a:cubicBezTo>
                    <a:pt x="97680" y="22440"/>
                    <a:pt x="75240" y="0"/>
                    <a:pt x="48840" y="0"/>
                  </a:cubicBezTo>
                  <a:cubicBezTo>
                    <a:pt x="22440" y="0"/>
                    <a:pt x="0" y="22440"/>
                    <a:pt x="0" y="48840"/>
                  </a:cubicBezTo>
                  <a:cubicBezTo>
                    <a:pt x="0" y="75240"/>
                    <a:pt x="22440" y="97680"/>
                    <a:pt x="48840" y="97680"/>
                  </a:cubicBezTo>
                  <a:close/>
                  <a:moveTo>
                    <a:pt x="48840" y="26400"/>
                  </a:moveTo>
                  <a:cubicBezTo>
                    <a:pt x="60720" y="26400"/>
                    <a:pt x="71280" y="36960"/>
                    <a:pt x="71280" y="48840"/>
                  </a:cubicBezTo>
                  <a:cubicBezTo>
                    <a:pt x="71280" y="60720"/>
                    <a:pt x="60720" y="71280"/>
                    <a:pt x="48840" y="71280"/>
                  </a:cubicBezTo>
                  <a:cubicBezTo>
                    <a:pt x="36960" y="71280"/>
                    <a:pt x="26400" y="60720"/>
                    <a:pt x="26400" y="48840"/>
                  </a:cubicBezTo>
                  <a:cubicBezTo>
                    <a:pt x="26400" y="36960"/>
                    <a:pt x="36960" y="26400"/>
                    <a:pt x="48840" y="2640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8" name="Freihandform: Form 107">
              <a:extLst>
                <a:ext uri="{FF2B5EF4-FFF2-40B4-BE49-F238E27FC236}">
                  <a16:creationId xmlns:a16="http://schemas.microsoft.com/office/drawing/2014/main" id="{D1A4FF21-F5C3-B7B4-9BDA-EC96A93EEA2E}"/>
                </a:ext>
              </a:extLst>
            </p:cNvPr>
            <p:cNvSpPr/>
            <p:nvPr/>
          </p:nvSpPr>
          <p:spPr>
            <a:xfrm>
              <a:off x="2975736" y="3443531"/>
              <a:ext cx="134639" cy="166320"/>
            </a:xfrm>
            <a:custGeom>
              <a:avLst/>
              <a:gdLst>
                <a:gd name="connsiteX0" fmla="*/ 67320 w 134639"/>
                <a:gd name="connsiteY0" fmla="*/ 0 h 166320"/>
                <a:gd name="connsiteX1" fmla="*/ 6600 w 134639"/>
                <a:gd name="connsiteY1" fmla="*/ 15840 h 166320"/>
                <a:gd name="connsiteX2" fmla="*/ 0 w 134639"/>
                <a:gd name="connsiteY2" fmla="*/ 19800 h 166320"/>
                <a:gd name="connsiteX3" fmla="*/ 0 w 134639"/>
                <a:gd name="connsiteY3" fmla="*/ 108240 h 166320"/>
                <a:gd name="connsiteX4" fmla="*/ 18480 w 134639"/>
                <a:gd name="connsiteY4" fmla="*/ 108240 h 166320"/>
                <a:gd name="connsiteX5" fmla="*/ 18480 w 134639"/>
                <a:gd name="connsiteY5" fmla="*/ 166320 h 166320"/>
                <a:gd name="connsiteX6" fmla="*/ 44880 w 134639"/>
                <a:gd name="connsiteY6" fmla="*/ 166320 h 166320"/>
                <a:gd name="connsiteX7" fmla="*/ 44880 w 134639"/>
                <a:gd name="connsiteY7" fmla="*/ 80520 h 166320"/>
                <a:gd name="connsiteX8" fmla="*/ 26400 w 134639"/>
                <a:gd name="connsiteY8" fmla="*/ 80520 h 166320"/>
                <a:gd name="connsiteX9" fmla="*/ 26400 w 134639"/>
                <a:gd name="connsiteY9" fmla="*/ 35640 h 166320"/>
                <a:gd name="connsiteX10" fmla="*/ 67320 w 134639"/>
                <a:gd name="connsiteY10" fmla="*/ 26400 h 166320"/>
                <a:gd name="connsiteX11" fmla="*/ 108240 w 134639"/>
                <a:gd name="connsiteY11" fmla="*/ 35640 h 166320"/>
                <a:gd name="connsiteX12" fmla="*/ 108240 w 134639"/>
                <a:gd name="connsiteY12" fmla="*/ 80520 h 166320"/>
                <a:gd name="connsiteX13" fmla="*/ 89760 w 134639"/>
                <a:gd name="connsiteY13" fmla="*/ 80520 h 166320"/>
                <a:gd name="connsiteX14" fmla="*/ 89760 w 134639"/>
                <a:gd name="connsiteY14" fmla="*/ 166320 h 166320"/>
                <a:gd name="connsiteX15" fmla="*/ 116160 w 134639"/>
                <a:gd name="connsiteY15" fmla="*/ 166320 h 166320"/>
                <a:gd name="connsiteX16" fmla="*/ 116160 w 134639"/>
                <a:gd name="connsiteY16" fmla="*/ 108240 h 166320"/>
                <a:gd name="connsiteX17" fmla="*/ 134640 w 134639"/>
                <a:gd name="connsiteY17" fmla="*/ 108240 h 166320"/>
                <a:gd name="connsiteX18" fmla="*/ 134640 w 134639"/>
                <a:gd name="connsiteY18" fmla="*/ 19800 h 166320"/>
                <a:gd name="connsiteX19" fmla="*/ 128040 w 134639"/>
                <a:gd name="connsiteY19" fmla="*/ 15840 h 166320"/>
                <a:gd name="connsiteX20" fmla="*/ 67320 w 134639"/>
                <a:gd name="connsiteY20" fmla="*/ 0 h 16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39" h="166320">
                  <a:moveTo>
                    <a:pt x="67320" y="0"/>
                  </a:moveTo>
                  <a:cubicBezTo>
                    <a:pt x="46200" y="0"/>
                    <a:pt x="25080" y="5280"/>
                    <a:pt x="6600" y="15840"/>
                  </a:cubicBezTo>
                  <a:lnTo>
                    <a:pt x="0" y="19800"/>
                  </a:lnTo>
                  <a:lnTo>
                    <a:pt x="0" y="108240"/>
                  </a:lnTo>
                  <a:lnTo>
                    <a:pt x="18480" y="108240"/>
                  </a:lnTo>
                  <a:lnTo>
                    <a:pt x="18480" y="166320"/>
                  </a:lnTo>
                  <a:lnTo>
                    <a:pt x="44880" y="166320"/>
                  </a:lnTo>
                  <a:lnTo>
                    <a:pt x="44880" y="80520"/>
                  </a:lnTo>
                  <a:lnTo>
                    <a:pt x="26400" y="80520"/>
                  </a:lnTo>
                  <a:lnTo>
                    <a:pt x="26400" y="35640"/>
                  </a:lnTo>
                  <a:cubicBezTo>
                    <a:pt x="39600" y="29040"/>
                    <a:pt x="52800" y="26400"/>
                    <a:pt x="67320" y="26400"/>
                  </a:cubicBezTo>
                  <a:cubicBezTo>
                    <a:pt x="81840" y="26400"/>
                    <a:pt x="95040" y="29040"/>
                    <a:pt x="108240" y="35640"/>
                  </a:cubicBezTo>
                  <a:lnTo>
                    <a:pt x="108240" y="80520"/>
                  </a:lnTo>
                  <a:lnTo>
                    <a:pt x="89760" y="80520"/>
                  </a:lnTo>
                  <a:lnTo>
                    <a:pt x="89760" y="166320"/>
                  </a:lnTo>
                  <a:lnTo>
                    <a:pt x="116160" y="166320"/>
                  </a:lnTo>
                  <a:lnTo>
                    <a:pt x="116160" y="108240"/>
                  </a:lnTo>
                  <a:lnTo>
                    <a:pt x="134640" y="108240"/>
                  </a:lnTo>
                  <a:lnTo>
                    <a:pt x="134640" y="19800"/>
                  </a:lnTo>
                  <a:lnTo>
                    <a:pt x="128040" y="15840"/>
                  </a:lnTo>
                  <a:cubicBezTo>
                    <a:pt x="109560" y="5280"/>
                    <a:pt x="88440" y="0"/>
                    <a:pt x="67320" y="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09" name="Grafik 123">
            <a:extLst>
              <a:ext uri="{FF2B5EF4-FFF2-40B4-BE49-F238E27FC236}">
                <a16:creationId xmlns:a16="http://schemas.microsoft.com/office/drawing/2014/main" id="{20F9A91E-C3E1-806A-51A7-4D32CF2ADDD2}"/>
              </a:ext>
            </a:extLst>
          </p:cNvPr>
          <p:cNvGrpSpPr/>
          <p:nvPr/>
        </p:nvGrpSpPr>
        <p:grpSpPr>
          <a:xfrm>
            <a:off x="2360865" y="3276393"/>
            <a:ext cx="388907" cy="328349"/>
            <a:chOff x="2270247" y="3276393"/>
            <a:chExt cx="388907" cy="328349"/>
          </a:xfrm>
          <a:solidFill>
            <a:schemeClr val="tx1"/>
          </a:solidFill>
        </p:grpSpPr>
        <p:sp>
          <p:nvSpPr>
            <p:cNvPr id="110" name="Freihandform: Form 109">
              <a:extLst>
                <a:ext uri="{FF2B5EF4-FFF2-40B4-BE49-F238E27FC236}">
                  <a16:creationId xmlns:a16="http://schemas.microsoft.com/office/drawing/2014/main" id="{3E1341CD-204B-1A9C-1BE8-7FB3D944B4CA}"/>
                </a:ext>
              </a:extLst>
            </p:cNvPr>
            <p:cNvSpPr/>
            <p:nvPr/>
          </p:nvSpPr>
          <p:spPr>
            <a:xfrm>
              <a:off x="2270247" y="3276393"/>
              <a:ext cx="380065" cy="320430"/>
            </a:xfrm>
            <a:custGeom>
              <a:avLst/>
              <a:gdLst>
                <a:gd name="connsiteX0" fmla="*/ 50987 w 380065"/>
                <a:gd name="connsiteY0" fmla="*/ 47190 h 320430"/>
                <a:gd name="connsiteX1" fmla="*/ 151307 w 380065"/>
                <a:gd name="connsiteY1" fmla="*/ 47190 h 320430"/>
                <a:gd name="connsiteX2" fmla="*/ 190907 w 380065"/>
                <a:gd name="connsiteY2" fmla="*/ 86790 h 320430"/>
                <a:gd name="connsiteX3" fmla="*/ 230507 w 380065"/>
                <a:gd name="connsiteY3" fmla="*/ 47190 h 320430"/>
                <a:gd name="connsiteX4" fmla="*/ 332147 w 380065"/>
                <a:gd name="connsiteY4" fmla="*/ 47190 h 320430"/>
                <a:gd name="connsiteX5" fmla="*/ 353267 w 380065"/>
                <a:gd name="connsiteY5" fmla="*/ 105270 h 320430"/>
                <a:gd name="connsiteX6" fmla="*/ 379667 w 380065"/>
                <a:gd name="connsiteY6" fmla="*/ 107910 h 320430"/>
                <a:gd name="connsiteX7" fmla="*/ 350627 w 380065"/>
                <a:gd name="connsiteY7" fmla="*/ 28710 h 320430"/>
                <a:gd name="connsiteX8" fmla="*/ 210707 w 380065"/>
                <a:gd name="connsiteY8" fmla="*/ 28710 h 320430"/>
                <a:gd name="connsiteX9" fmla="*/ 189587 w 380065"/>
                <a:gd name="connsiteY9" fmla="*/ 49830 h 320430"/>
                <a:gd name="connsiteX10" fmla="*/ 168467 w 380065"/>
                <a:gd name="connsiteY10" fmla="*/ 28710 h 320430"/>
                <a:gd name="connsiteX11" fmla="*/ 29867 w 380065"/>
                <a:gd name="connsiteY11" fmla="*/ 28710 h 320430"/>
                <a:gd name="connsiteX12" fmla="*/ 28547 w 380065"/>
                <a:gd name="connsiteY12" fmla="*/ 168630 h 320430"/>
                <a:gd name="connsiteX13" fmla="*/ 180347 w 380065"/>
                <a:gd name="connsiteY13" fmla="*/ 320430 h 320430"/>
                <a:gd name="connsiteX14" fmla="*/ 198827 w 380065"/>
                <a:gd name="connsiteY14" fmla="*/ 301950 h 320430"/>
                <a:gd name="connsiteX15" fmla="*/ 49667 w 380065"/>
                <a:gd name="connsiteY15" fmla="*/ 148830 h 320430"/>
                <a:gd name="connsiteX16" fmla="*/ 49667 w 380065"/>
                <a:gd name="connsiteY16" fmla="*/ 47190 h 32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0065" h="320430">
                  <a:moveTo>
                    <a:pt x="50987" y="47190"/>
                  </a:moveTo>
                  <a:cubicBezTo>
                    <a:pt x="78707" y="19470"/>
                    <a:pt x="123587" y="19470"/>
                    <a:pt x="151307" y="47190"/>
                  </a:cubicBezTo>
                  <a:lnTo>
                    <a:pt x="190907" y="86790"/>
                  </a:lnTo>
                  <a:lnTo>
                    <a:pt x="230507" y="47190"/>
                  </a:lnTo>
                  <a:cubicBezTo>
                    <a:pt x="258227" y="19470"/>
                    <a:pt x="304427" y="19470"/>
                    <a:pt x="332147" y="47190"/>
                  </a:cubicBezTo>
                  <a:cubicBezTo>
                    <a:pt x="347987" y="63030"/>
                    <a:pt x="354587" y="84150"/>
                    <a:pt x="353267" y="105270"/>
                  </a:cubicBezTo>
                  <a:lnTo>
                    <a:pt x="379667" y="107910"/>
                  </a:lnTo>
                  <a:cubicBezTo>
                    <a:pt x="382307" y="78870"/>
                    <a:pt x="371747" y="49830"/>
                    <a:pt x="350627" y="28710"/>
                  </a:cubicBezTo>
                  <a:cubicBezTo>
                    <a:pt x="312347" y="-9570"/>
                    <a:pt x="248987" y="-9570"/>
                    <a:pt x="210707" y="28710"/>
                  </a:cubicBezTo>
                  <a:lnTo>
                    <a:pt x="189587" y="49830"/>
                  </a:lnTo>
                  <a:lnTo>
                    <a:pt x="168467" y="28710"/>
                  </a:lnTo>
                  <a:cubicBezTo>
                    <a:pt x="130187" y="-8250"/>
                    <a:pt x="68147" y="-8250"/>
                    <a:pt x="29867" y="28710"/>
                  </a:cubicBezTo>
                  <a:cubicBezTo>
                    <a:pt x="-9733" y="66990"/>
                    <a:pt x="-9733" y="129030"/>
                    <a:pt x="28547" y="168630"/>
                  </a:cubicBezTo>
                  <a:lnTo>
                    <a:pt x="180347" y="320430"/>
                  </a:lnTo>
                  <a:lnTo>
                    <a:pt x="198827" y="301950"/>
                  </a:lnTo>
                  <a:lnTo>
                    <a:pt x="49667" y="148830"/>
                  </a:lnTo>
                  <a:cubicBezTo>
                    <a:pt x="21947" y="119790"/>
                    <a:pt x="21947" y="74910"/>
                    <a:pt x="49667" y="4719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1" name="Freihandform: Form 110">
              <a:extLst>
                <a:ext uri="{FF2B5EF4-FFF2-40B4-BE49-F238E27FC236}">
                  <a16:creationId xmlns:a16="http://schemas.microsoft.com/office/drawing/2014/main" id="{34177A86-DF8E-C823-57AC-C6B6B09DD83B}"/>
                </a:ext>
              </a:extLst>
            </p:cNvPr>
            <p:cNvSpPr/>
            <p:nvPr/>
          </p:nvSpPr>
          <p:spPr>
            <a:xfrm>
              <a:off x="2442674" y="3412022"/>
              <a:ext cx="216480" cy="192719"/>
            </a:xfrm>
            <a:custGeom>
              <a:avLst/>
              <a:gdLst>
                <a:gd name="connsiteX0" fmla="*/ 199320 w 216480"/>
                <a:gd name="connsiteY0" fmla="*/ 17160 h 192719"/>
                <a:gd name="connsiteX1" fmla="*/ 157080 w 216480"/>
                <a:gd name="connsiteY1" fmla="*/ 0 h 192719"/>
                <a:gd name="connsiteX2" fmla="*/ 114840 w 216480"/>
                <a:gd name="connsiteY2" fmla="*/ 17160 h 192719"/>
                <a:gd name="connsiteX3" fmla="*/ 108240 w 216480"/>
                <a:gd name="connsiteY3" fmla="*/ 23760 h 192719"/>
                <a:gd name="connsiteX4" fmla="*/ 101640 w 216480"/>
                <a:gd name="connsiteY4" fmla="*/ 17160 h 192719"/>
                <a:gd name="connsiteX5" fmla="*/ 59400 w 216480"/>
                <a:gd name="connsiteY5" fmla="*/ 0 h 192719"/>
                <a:gd name="connsiteX6" fmla="*/ 17160 w 216480"/>
                <a:gd name="connsiteY6" fmla="*/ 17160 h 192719"/>
                <a:gd name="connsiteX7" fmla="*/ 0 w 216480"/>
                <a:gd name="connsiteY7" fmla="*/ 59400 h 192719"/>
                <a:gd name="connsiteX8" fmla="*/ 17160 w 216480"/>
                <a:gd name="connsiteY8" fmla="*/ 101640 h 192719"/>
                <a:gd name="connsiteX9" fmla="*/ 108240 w 216480"/>
                <a:gd name="connsiteY9" fmla="*/ 192720 h 192719"/>
                <a:gd name="connsiteX10" fmla="*/ 199320 w 216480"/>
                <a:gd name="connsiteY10" fmla="*/ 101640 h 192719"/>
                <a:gd name="connsiteX11" fmla="*/ 216480 w 216480"/>
                <a:gd name="connsiteY11" fmla="*/ 59400 h 192719"/>
                <a:gd name="connsiteX12" fmla="*/ 199320 w 216480"/>
                <a:gd name="connsiteY12" fmla="*/ 17160 h 192719"/>
                <a:gd name="connsiteX13" fmla="*/ 180840 w 216480"/>
                <a:gd name="connsiteY13" fmla="*/ 81840 h 192719"/>
                <a:gd name="connsiteX14" fmla="*/ 108240 w 216480"/>
                <a:gd name="connsiteY14" fmla="*/ 154440 h 192719"/>
                <a:gd name="connsiteX15" fmla="*/ 35640 w 216480"/>
                <a:gd name="connsiteY15" fmla="*/ 81840 h 192719"/>
                <a:gd name="connsiteX16" fmla="*/ 26400 w 216480"/>
                <a:gd name="connsiteY16" fmla="*/ 58080 h 192719"/>
                <a:gd name="connsiteX17" fmla="*/ 35640 w 216480"/>
                <a:gd name="connsiteY17" fmla="*/ 34320 h 192719"/>
                <a:gd name="connsiteX18" fmla="*/ 59400 w 216480"/>
                <a:gd name="connsiteY18" fmla="*/ 25080 h 192719"/>
                <a:gd name="connsiteX19" fmla="*/ 83160 w 216480"/>
                <a:gd name="connsiteY19" fmla="*/ 34320 h 192719"/>
                <a:gd name="connsiteX20" fmla="*/ 109560 w 216480"/>
                <a:gd name="connsiteY20" fmla="*/ 60720 h 192719"/>
                <a:gd name="connsiteX21" fmla="*/ 135960 w 216480"/>
                <a:gd name="connsiteY21" fmla="*/ 34320 h 192719"/>
                <a:gd name="connsiteX22" fmla="*/ 159720 w 216480"/>
                <a:gd name="connsiteY22" fmla="*/ 25080 h 192719"/>
                <a:gd name="connsiteX23" fmla="*/ 183480 w 216480"/>
                <a:gd name="connsiteY23" fmla="*/ 34320 h 192719"/>
                <a:gd name="connsiteX24" fmla="*/ 192720 w 216480"/>
                <a:gd name="connsiteY24" fmla="*/ 58080 h 192719"/>
                <a:gd name="connsiteX25" fmla="*/ 183480 w 216480"/>
                <a:gd name="connsiteY25" fmla="*/ 81840 h 19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6480" h="192719">
                  <a:moveTo>
                    <a:pt x="199320" y="17160"/>
                  </a:moveTo>
                  <a:cubicBezTo>
                    <a:pt x="187440" y="5280"/>
                    <a:pt x="172920" y="0"/>
                    <a:pt x="157080" y="0"/>
                  </a:cubicBezTo>
                  <a:cubicBezTo>
                    <a:pt x="141240" y="0"/>
                    <a:pt x="126720" y="6600"/>
                    <a:pt x="114840" y="17160"/>
                  </a:cubicBezTo>
                  <a:lnTo>
                    <a:pt x="108240" y="23760"/>
                  </a:lnTo>
                  <a:lnTo>
                    <a:pt x="101640" y="17160"/>
                  </a:lnTo>
                  <a:cubicBezTo>
                    <a:pt x="89760" y="5280"/>
                    <a:pt x="75240" y="0"/>
                    <a:pt x="59400" y="0"/>
                  </a:cubicBezTo>
                  <a:cubicBezTo>
                    <a:pt x="43560" y="0"/>
                    <a:pt x="29040" y="6600"/>
                    <a:pt x="17160" y="17160"/>
                  </a:cubicBezTo>
                  <a:cubicBezTo>
                    <a:pt x="5280" y="29040"/>
                    <a:pt x="0" y="43560"/>
                    <a:pt x="0" y="59400"/>
                  </a:cubicBezTo>
                  <a:cubicBezTo>
                    <a:pt x="0" y="75240"/>
                    <a:pt x="6600" y="89760"/>
                    <a:pt x="17160" y="101640"/>
                  </a:cubicBezTo>
                  <a:lnTo>
                    <a:pt x="108240" y="192720"/>
                  </a:lnTo>
                  <a:lnTo>
                    <a:pt x="199320" y="101640"/>
                  </a:lnTo>
                  <a:cubicBezTo>
                    <a:pt x="211200" y="89760"/>
                    <a:pt x="216480" y="75240"/>
                    <a:pt x="216480" y="59400"/>
                  </a:cubicBezTo>
                  <a:cubicBezTo>
                    <a:pt x="216480" y="43560"/>
                    <a:pt x="209880" y="29040"/>
                    <a:pt x="199320" y="17160"/>
                  </a:cubicBezTo>
                  <a:close/>
                  <a:moveTo>
                    <a:pt x="180840" y="81840"/>
                  </a:moveTo>
                  <a:lnTo>
                    <a:pt x="108240" y="154440"/>
                  </a:lnTo>
                  <a:lnTo>
                    <a:pt x="35640" y="81840"/>
                  </a:lnTo>
                  <a:cubicBezTo>
                    <a:pt x="29040" y="75240"/>
                    <a:pt x="26400" y="67320"/>
                    <a:pt x="26400" y="58080"/>
                  </a:cubicBezTo>
                  <a:cubicBezTo>
                    <a:pt x="26400" y="48840"/>
                    <a:pt x="30360" y="40920"/>
                    <a:pt x="35640" y="34320"/>
                  </a:cubicBezTo>
                  <a:cubicBezTo>
                    <a:pt x="42240" y="27720"/>
                    <a:pt x="50160" y="25080"/>
                    <a:pt x="59400" y="25080"/>
                  </a:cubicBezTo>
                  <a:cubicBezTo>
                    <a:pt x="68640" y="25080"/>
                    <a:pt x="76560" y="29040"/>
                    <a:pt x="83160" y="34320"/>
                  </a:cubicBezTo>
                  <a:lnTo>
                    <a:pt x="109560" y="60720"/>
                  </a:lnTo>
                  <a:lnTo>
                    <a:pt x="135960" y="34320"/>
                  </a:lnTo>
                  <a:cubicBezTo>
                    <a:pt x="142560" y="27720"/>
                    <a:pt x="150480" y="25080"/>
                    <a:pt x="159720" y="25080"/>
                  </a:cubicBezTo>
                  <a:cubicBezTo>
                    <a:pt x="168960" y="25080"/>
                    <a:pt x="176880" y="29040"/>
                    <a:pt x="183480" y="34320"/>
                  </a:cubicBezTo>
                  <a:cubicBezTo>
                    <a:pt x="190080" y="40920"/>
                    <a:pt x="192720" y="48840"/>
                    <a:pt x="192720" y="58080"/>
                  </a:cubicBezTo>
                  <a:cubicBezTo>
                    <a:pt x="192720" y="67320"/>
                    <a:pt x="188760" y="75240"/>
                    <a:pt x="183480" y="8184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12" name="Grafik 115">
            <a:extLst>
              <a:ext uri="{FF2B5EF4-FFF2-40B4-BE49-F238E27FC236}">
                <a16:creationId xmlns:a16="http://schemas.microsoft.com/office/drawing/2014/main" id="{866BAD59-CA96-49CD-6A52-3002EEE99875}"/>
              </a:ext>
            </a:extLst>
          </p:cNvPr>
          <p:cNvSpPr/>
          <p:nvPr/>
        </p:nvSpPr>
        <p:spPr>
          <a:xfrm>
            <a:off x="4158759" y="3330642"/>
            <a:ext cx="381479" cy="299639"/>
          </a:xfrm>
          <a:custGeom>
            <a:avLst/>
            <a:gdLst>
              <a:gd name="connsiteX0" fmla="*/ 380160 w 381479"/>
              <a:gd name="connsiteY0" fmla="*/ 0 h 299639"/>
              <a:gd name="connsiteX1" fmla="*/ 236280 w 381479"/>
              <a:gd name="connsiteY1" fmla="*/ 0 h 299639"/>
              <a:gd name="connsiteX2" fmla="*/ 190080 w 381479"/>
              <a:gd name="connsiteY2" fmla="*/ 21120 h 299639"/>
              <a:gd name="connsiteX3" fmla="*/ 143880 w 381479"/>
              <a:gd name="connsiteY3" fmla="*/ 0 h 299639"/>
              <a:gd name="connsiteX4" fmla="*/ 0 w 381479"/>
              <a:gd name="connsiteY4" fmla="*/ 0 h 299639"/>
              <a:gd name="connsiteX5" fmla="*/ 0 w 381479"/>
              <a:gd name="connsiteY5" fmla="*/ 299640 h 299639"/>
              <a:gd name="connsiteX6" fmla="*/ 0 w 381479"/>
              <a:gd name="connsiteY6" fmla="*/ 299640 h 299639"/>
              <a:gd name="connsiteX7" fmla="*/ 143880 w 381479"/>
              <a:gd name="connsiteY7" fmla="*/ 299640 h 299639"/>
              <a:gd name="connsiteX8" fmla="*/ 190080 w 381479"/>
              <a:gd name="connsiteY8" fmla="*/ 278520 h 299639"/>
              <a:gd name="connsiteX9" fmla="*/ 236280 w 381479"/>
              <a:gd name="connsiteY9" fmla="*/ 299640 h 299639"/>
              <a:gd name="connsiteX10" fmla="*/ 381480 w 381479"/>
              <a:gd name="connsiteY10" fmla="*/ 299640 h 299639"/>
              <a:gd name="connsiteX11" fmla="*/ 381480 w 381479"/>
              <a:gd name="connsiteY11" fmla="*/ 0 h 299639"/>
              <a:gd name="connsiteX12" fmla="*/ 381480 w 381479"/>
              <a:gd name="connsiteY12" fmla="*/ 0 h 299639"/>
              <a:gd name="connsiteX13" fmla="*/ 145200 w 381479"/>
              <a:gd name="connsiteY13" fmla="*/ 273240 h 299639"/>
              <a:gd name="connsiteX14" fmla="*/ 26400 w 381479"/>
              <a:gd name="connsiteY14" fmla="*/ 273240 h 299639"/>
              <a:gd name="connsiteX15" fmla="*/ 26400 w 381479"/>
              <a:gd name="connsiteY15" fmla="*/ 106920 h 299639"/>
              <a:gd name="connsiteX16" fmla="*/ 26400 w 381479"/>
              <a:gd name="connsiteY16" fmla="*/ 106920 h 299639"/>
              <a:gd name="connsiteX17" fmla="*/ 26400 w 381479"/>
              <a:gd name="connsiteY17" fmla="*/ 27720 h 299639"/>
              <a:gd name="connsiteX18" fmla="*/ 145200 w 381479"/>
              <a:gd name="connsiteY18" fmla="*/ 27720 h 299639"/>
              <a:gd name="connsiteX19" fmla="*/ 176880 w 381479"/>
              <a:gd name="connsiteY19" fmla="*/ 59400 h 299639"/>
              <a:gd name="connsiteX20" fmla="*/ 176880 w 381479"/>
              <a:gd name="connsiteY20" fmla="*/ 162360 h 299639"/>
              <a:gd name="connsiteX21" fmla="*/ 176880 w 381479"/>
              <a:gd name="connsiteY21" fmla="*/ 162360 h 299639"/>
              <a:gd name="connsiteX22" fmla="*/ 176880 w 381479"/>
              <a:gd name="connsiteY22" fmla="*/ 240240 h 299639"/>
              <a:gd name="connsiteX23" fmla="*/ 176880 w 381479"/>
              <a:gd name="connsiteY23" fmla="*/ 240240 h 299639"/>
              <a:gd name="connsiteX24" fmla="*/ 145200 w 381479"/>
              <a:gd name="connsiteY24" fmla="*/ 271920 h 299639"/>
              <a:gd name="connsiteX25" fmla="*/ 236280 w 381479"/>
              <a:gd name="connsiteY25" fmla="*/ 273240 h 299639"/>
              <a:gd name="connsiteX26" fmla="*/ 204600 w 381479"/>
              <a:gd name="connsiteY26" fmla="*/ 241560 h 299639"/>
              <a:gd name="connsiteX27" fmla="*/ 204600 w 381479"/>
              <a:gd name="connsiteY27" fmla="*/ 138600 h 299639"/>
              <a:gd name="connsiteX28" fmla="*/ 204600 w 381479"/>
              <a:gd name="connsiteY28" fmla="*/ 138600 h 299639"/>
              <a:gd name="connsiteX29" fmla="*/ 204600 w 381479"/>
              <a:gd name="connsiteY29" fmla="*/ 60720 h 299639"/>
              <a:gd name="connsiteX30" fmla="*/ 204600 w 381479"/>
              <a:gd name="connsiteY30" fmla="*/ 60720 h 299639"/>
              <a:gd name="connsiteX31" fmla="*/ 236280 w 381479"/>
              <a:gd name="connsiteY31" fmla="*/ 29040 h 299639"/>
              <a:gd name="connsiteX32" fmla="*/ 355080 w 381479"/>
              <a:gd name="connsiteY32" fmla="*/ 29040 h 299639"/>
              <a:gd name="connsiteX33" fmla="*/ 355080 w 381479"/>
              <a:gd name="connsiteY33" fmla="*/ 195360 h 299639"/>
              <a:gd name="connsiteX34" fmla="*/ 355080 w 381479"/>
              <a:gd name="connsiteY34" fmla="*/ 195360 h 299639"/>
              <a:gd name="connsiteX35" fmla="*/ 355080 w 381479"/>
              <a:gd name="connsiteY35" fmla="*/ 274560 h 299639"/>
              <a:gd name="connsiteX36" fmla="*/ 236280 w 381479"/>
              <a:gd name="connsiteY36" fmla="*/ 274560 h 29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1479" h="299639">
                <a:moveTo>
                  <a:pt x="380160" y="0"/>
                </a:moveTo>
                <a:lnTo>
                  <a:pt x="236280" y="0"/>
                </a:lnTo>
                <a:cubicBezTo>
                  <a:pt x="217800" y="0"/>
                  <a:pt x="201960" y="7920"/>
                  <a:pt x="190080" y="21120"/>
                </a:cubicBezTo>
                <a:cubicBezTo>
                  <a:pt x="179520" y="7920"/>
                  <a:pt x="162360" y="0"/>
                  <a:pt x="143880" y="0"/>
                </a:cubicBezTo>
                <a:lnTo>
                  <a:pt x="0" y="0"/>
                </a:lnTo>
                <a:lnTo>
                  <a:pt x="0" y="299640"/>
                </a:lnTo>
                <a:lnTo>
                  <a:pt x="0" y="299640"/>
                </a:lnTo>
                <a:cubicBezTo>
                  <a:pt x="0" y="299640"/>
                  <a:pt x="143880" y="299640"/>
                  <a:pt x="143880" y="299640"/>
                </a:cubicBezTo>
                <a:cubicBezTo>
                  <a:pt x="162360" y="299640"/>
                  <a:pt x="178200" y="291720"/>
                  <a:pt x="190080" y="278520"/>
                </a:cubicBezTo>
                <a:cubicBezTo>
                  <a:pt x="200640" y="291720"/>
                  <a:pt x="217800" y="299640"/>
                  <a:pt x="236280" y="299640"/>
                </a:cubicBezTo>
                <a:lnTo>
                  <a:pt x="381480" y="299640"/>
                </a:lnTo>
                <a:lnTo>
                  <a:pt x="381480" y="0"/>
                </a:lnTo>
                <a:lnTo>
                  <a:pt x="381480" y="0"/>
                </a:lnTo>
                <a:close/>
                <a:moveTo>
                  <a:pt x="145200" y="273240"/>
                </a:moveTo>
                <a:lnTo>
                  <a:pt x="26400" y="273240"/>
                </a:lnTo>
                <a:lnTo>
                  <a:pt x="26400" y="106920"/>
                </a:lnTo>
                <a:lnTo>
                  <a:pt x="26400" y="106920"/>
                </a:lnTo>
                <a:lnTo>
                  <a:pt x="26400" y="27720"/>
                </a:lnTo>
                <a:lnTo>
                  <a:pt x="145200" y="27720"/>
                </a:lnTo>
                <a:cubicBezTo>
                  <a:pt x="162360" y="27720"/>
                  <a:pt x="176880" y="42240"/>
                  <a:pt x="176880" y="59400"/>
                </a:cubicBezTo>
                <a:lnTo>
                  <a:pt x="176880" y="162360"/>
                </a:lnTo>
                <a:lnTo>
                  <a:pt x="176880" y="162360"/>
                </a:lnTo>
                <a:lnTo>
                  <a:pt x="176880" y="240240"/>
                </a:lnTo>
                <a:cubicBezTo>
                  <a:pt x="176880" y="240240"/>
                  <a:pt x="176880" y="240240"/>
                  <a:pt x="176880" y="240240"/>
                </a:cubicBezTo>
                <a:cubicBezTo>
                  <a:pt x="176880" y="257400"/>
                  <a:pt x="162360" y="271920"/>
                  <a:pt x="145200" y="271920"/>
                </a:cubicBezTo>
                <a:close/>
                <a:moveTo>
                  <a:pt x="236280" y="273240"/>
                </a:moveTo>
                <a:cubicBezTo>
                  <a:pt x="219120" y="273240"/>
                  <a:pt x="204600" y="258720"/>
                  <a:pt x="204600" y="241560"/>
                </a:cubicBezTo>
                <a:lnTo>
                  <a:pt x="204600" y="138600"/>
                </a:lnTo>
                <a:lnTo>
                  <a:pt x="204600" y="138600"/>
                </a:lnTo>
                <a:lnTo>
                  <a:pt x="204600" y="60720"/>
                </a:lnTo>
                <a:cubicBezTo>
                  <a:pt x="204600" y="60720"/>
                  <a:pt x="204600" y="60720"/>
                  <a:pt x="204600" y="60720"/>
                </a:cubicBezTo>
                <a:cubicBezTo>
                  <a:pt x="204600" y="43560"/>
                  <a:pt x="219120" y="29040"/>
                  <a:pt x="236280" y="29040"/>
                </a:cubicBezTo>
                <a:lnTo>
                  <a:pt x="355080" y="29040"/>
                </a:lnTo>
                <a:lnTo>
                  <a:pt x="355080" y="195360"/>
                </a:lnTo>
                <a:lnTo>
                  <a:pt x="355080" y="195360"/>
                </a:lnTo>
                <a:lnTo>
                  <a:pt x="355080" y="274560"/>
                </a:lnTo>
                <a:lnTo>
                  <a:pt x="236280" y="27456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13" name="Grafik 116">
            <a:extLst>
              <a:ext uri="{FF2B5EF4-FFF2-40B4-BE49-F238E27FC236}">
                <a16:creationId xmlns:a16="http://schemas.microsoft.com/office/drawing/2014/main" id="{91E70EE3-7546-83F4-FAEC-F66E71CD8218}"/>
              </a:ext>
            </a:extLst>
          </p:cNvPr>
          <p:cNvGrpSpPr/>
          <p:nvPr/>
        </p:nvGrpSpPr>
        <p:grpSpPr>
          <a:xfrm>
            <a:off x="5426278" y="3299651"/>
            <a:ext cx="386760" cy="351119"/>
            <a:chOff x="5335660" y="3299651"/>
            <a:chExt cx="386760" cy="351119"/>
          </a:xfrm>
          <a:solidFill>
            <a:schemeClr val="tx1"/>
          </a:solidFill>
        </p:grpSpPr>
        <p:sp>
          <p:nvSpPr>
            <p:cNvPr id="114" name="Freihandform: Form 113">
              <a:extLst>
                <a:ext uri="{FF2B5EF4-FFF2-40B4-BE49-F238E27FC236}">
                  <a16:creationId xmlns:a16="http://schemas.microsoft.com/office/drawing/2014/main" id="{8DAEB9E0-CF07-4005-D9BE-7D2561691C6F}"/>
                </a:ext>
              </a:extLst>
            </p:cNvPr>
            <p:cNvSpPr/>
            <p:nvPr/>
          </p:nvSpPr>
          <p:spPr>
            <a:xfrm>
              <a:off x="5335660" y="3299651"/>
              <a:ext cx="386760" cy="351119"/>
            </a:xfrm>
            <a:custGeom>
              <a:avLst/>
              <a:gdLst>
                <a:gd name="connsiteX0" fmla="*/ 0 w 386760"/>
                <a:gd name="connsiteY0" fmla="*/ 117480 h 351119"/>
                <a:gd name="connsiteX1" fmla="*/ 18480 w 386760"/>
                <a:gd name="connsiteY1" fmla="*/ 117480 h 351119"/>
                <a:gd name="connsiteX2" fmla="*/ 18480 w 386760"/>
                <a:gd name="connsiteY2" fmla="*/ 351120 h 351119"/>
                <a:gd name="connsiteX3" fmla="*/ 368280 w 386760"/>
                <a:gd name="connsiteY3" fmla="*/ 351120 h 351119"/>
                <a:gd name="connsiteX4" fmla="*/ 368280 w 386760"/>
                <a:gd name="connsiteY4" fmla="*/ 117480 h 351119"/>
                <a:gd name="connsiteX5" fmla="*/ 386760 w 386760"/>
                <a:gd name="connsiteY5" fmla="*/ 117480 h 351119"/>
                <a:gd name="connsiteX6" fmla="*/ 386760 w 386760"/>
                <a:gd name="connsiteY6" fmla="*/ 0 h 351119"/>
                <a:gd name="connsiteX7" fmla="*/ 0 w 386760"/>
                <a:gd name="connsiteY7" fmla="*/ 0 h 351119"/>
                <a:gd name="connsiteX8" fmla="*/ 0 w 386760"/>
                <a:gd name="connsiteY8" fmla="*/ 116160 h 351119"/>
                <a:gd name="connsiteX9" fmla="*/ 340560 w 386760"/>
                <a:gd name="connsiteY9" fmla="*/ 323400 h 351119"/>
                <a:gd name="connsiteX10" fmla="*/ 44880 w 386760"/>
                <a:gd name="connsiteY10" fmla="*/ 323400 h 351119"/>
                <a:gd name="connsiteX11" fmla="*/ 44880 w 386760"/>
                <a:gd name="connsiteY11" fmla="*/ 117480 h 351119"/>
                <a:gd name="connsiteX12" fmla="*/ 341880 w 386760"/>
                <a:gd name="connsiteY12" fmla="*/ 117480 h 351119"/>
                <a:gd name="connsiteX13" fmla="*/ 341880 w 386760"/>
                <a:gd name="connsiteY13" fmla="*/ 323400 h 351119"/>
                <a:gd name="connsiteX14" fmla="*/ 26400 w 386760"/>
                <a:gd name="connsiteY14" fmla="*/ 27720 h 351119"/>
                <a:gd name="connsiteX15" fmla="*/ 359040 w 386760"/>
                <a:gd name="connsiteY15" fmla="*/ 27720 h 351119"/>
                <a:gd name="connsiteX16" fmla="*/ 359040 w 386760"/>
                <a:gd name="connsiteY16" fmla="*/ 91080 h 351119"/>
                <a:gd name="connsiteX17" fmla="*/ 26400 w 386760"/>
                <a:gd name="connsiteY17" fmla="*/ 91080 h 351119"/>
                <a:gd name="connsiteX18" fmla="*/ 26400 w 386760"/>
                <a:gd name="connsiteY18" fmla="*/ 27720 h 35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6760" h="351119">
                  <a:moveTo>
                    <a:pt x="0" y="117480"/>
                  </a:moveTo>
                  <a:lnTo>
                    <a:pt x="18480" y="117480"/>
                  </a:lnTo>
                  <a:lnTo>
                    <a:pt x="18480" y="351120"/>
                  </a:lnTo>
                  <a:lnTo>
                    <a:pt x="368280" y="351120"/>
                  </a:lnTo>
                  <a:lnTo>
                    <a:pt x="368280" y="117480"/>
                  </a:lnTo>
                  <a:lnTo>
                    <a:pt x="386760" y="117480"/>
                  </a:lnTo>
                  <a:lnTo>
                    <a:pt x="386760" y="0"/>
                  </a:lnTo>
                  <a:lnTo>
                    <a:pt x="0" y="0"/>
                  </a:lnTo>
                  <a:lnTo>
                    <a:pt x="0" y="116160"/>
                  </a:lnTo>
                  <a:close/>
                  <a:moveTo>
                    <a:pt x="340560" y="323400"/>
                  </a:moveTo>
                  <a:lnTo>
                    <a:pt x="44880" y="323400"/>
                  </a:lnTo>
                  <a:lnTo>
                    <a:pt x="44880" y="117480"/>
                  </a:lnTo>
                  <a:lnTo>
                    <a:pt x="341880" y="117480"/>
                  </a:lnTo>
                  <a:lnTo>
                    <a:pt x="341880" y="323400"/>
                  </a:lnTo>
                  <a:close/>
                  <a:moveTo>
                    <a:pt x="26400" y="27720"/>
                  </a:moveTo>
                  <a:lnTo>
                    <a:pt x="359040" y="27720"/>
                  </a:lnTo>
                  <a:lnTo>
                    <a:pt x="359040" y="91080"/>
                  </a:lnTo>
                  <a:lnTo>
                    <a:pt x="26400" y="91080"/>
                  </a:lnTo>
                  <a:lnTo>
                    <a:pt x="26400" y="2772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5" name="Freihandform: Form 114">
              <a:extLst>
                <a:ext uri="{FF2B5EF4-FFF2-40B4-BE49-F238E27FC236}">
                  <a16:creationId xmlns:a16="http://schemas.microsoft.com/office/drawing/2014/main" id="{E9F60A56-C677-DCA2-C71E-2192FC5CB13C}"/>
                </a:ext>
              </a:extLst>
            </p:cNvPr>
            <p:cNvSpPr/>
            <p:nvPr/>
          </p:nvSpPr>
          <p:spPr>
            <a:xfrm>
              <a:off x="5474260" y="3462011"/>
              <a:ext cx="108240" cy="26400"/>
            </a:xfrm>
            <a:custGeom>
              <a:avLst/>
              <a:gdLst>
                <a:gd name="connsiteX0" fmla="*/ 0 w 108240"/>
                <a:gd name="connsiteY0" fmla="*/ 0 h 26400"/>
                <a:gd name="connsiteX1" fmla="*/ 108240 w 108240"/>
                <a:gd name="connsiteY1" fmla="*/ 0 h 26400"/>
                <a:gd name="connsiteX2" fmla="*/ 108240 w 108240"/>
                <a:gd name="connsiteY2" fmla="*/ 26400 h 26400"/>
                <a:gd name="connsiteX3" fmla="*/ 0 w 10824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40" h="26400">
                  <a:moveTo>
                    <a:pt x="0" y="0"/>
                  </a:moveTo>
                  <a:lnTo>
                    <a:pt x="108240" y="0"/>
                  </a:lnTo>
                  <a:lnTo>
                    <a:pt x="10824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16" name="Grafik 122">
            <a:extLst>
              <a:ext uri="{FF2B5EF4-FFF2-40B4-BE49-F238E27FC236}">
                <a16:creationId xmlns:a16="http://schemas.microsoft.com/office/drawing/2014/main" id="{65906CAA-A1B0-F4FF-27CD-28BCE692AEC1}"/>
              </a:ext>
            </a:extLst>
          </p:cNvPr>
          <p:cNvSpPr/>
          <p:nvPr/>
        </p:nvSpPr>
        <p:spPr>
          <a:xfrm>
            <a:off x="5970770" y="3255002"/>
            <a:ext cx="306240" cy="355079"/>
          </a:xfrm>
          <a:custGeom>
            <a:avLst/>
            <a:gdLst>
              <a:gd name="connsiteX0" fmla="*/ 166320 w 306240"/>
              <a:gd name="connsiteY0" fmla="*/ 0 h 355079"/>
              <a:gd name="connsiteX1" fmla="*/ 0 w 306240"/>
              <a:gd name="connsiteY1" fmla="*/ 238920 h 355079"/>
              <a:gd name="connsiteX2" fmla="*/ 139920 w 306240"/>
              <a:gd name="connsiteY2" fmla="*/ 238920 h 355079"/>
              <a:gd name="connsiteX3" fmla="*/ 139920 w 306240"/>
              <a:gd name="connsiteY3" fmla="*/ 355080 h 355079"/>
              <a:gd name="connsiteX4" fmla="*/ 306240 w 306240"/>
              <a:gd name="connsiteY4" fmla="*/ 116160 h 355079"/>
              <a:gd name="connsiteX5" fmla="*/ 166320 w 306240"/>
              <a:gd name="connsiteY5" fmla="*/ 116160 h 355079"/>
              <a:gd name="connsiteX6" fmla="*/ 166320 w 306240"/>
              <a:gd name="connsiteY6" fmla="*/ 0 h 355079"/>
              <a:gd name="connsiteX7" fmla="*/ 254760 w 306240"/>
              <a:gd name="connsiteY7" fmla="*/ 143880 h 355079"/>
              <a:gd name="connsiteX8" fmla="*/ 166320 w 306240"/>
              <a:gd name="connsiteY8" fmla="*/ 270600 h 355079"/>
              <a:gd name="connsiteX9" fmla="*/ 166320 w 306240"/>
              <a:gd name="connsiteY9" fmla="*/ 212520 h 355079"/>
              <a:gd name="connsiteX10" fmla="*/ 51480 w 306240"/>
              <a:gd name="connsiteY10" fmla="*/ 212520 h 355079"/>
              <a:gd name="connsiteX11" fmla="*/ 139920 w 306240"/>
              <a:gd name="connsiteY11" fmla="*/ 85800 h 355079"/>
              <a:gd name="connsiteX12" fmla="*/ 139920 w 306240"/>
              <a:gd name="connsiteY12" fmla="*/ 143880 h 355079"/>
              <a:gd name="connsiteX13" fmla="*/ 254760 w 306240"/>
              <a:gd name="connsiteY13" fmla="*/ 143880 h 35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6240" h="355079">
                <a:moveTo>
                  <a:pt x="166320" y="0"/>
                </a:moveTo>
                <a:lnTo>
                  <a:pt x="0" y="238920"/>
                </a:lnTo>
                <a:lnTo>
                  <a:pt x="139920" y="238920"/>
                </a:lnTo>
                <a:lnTo>
                  <a:pt x="139920" y="355080"/>
                </a:lnTo>
                <a:lnTo>
                  <a:pt x="306240" y="116160"/>
                </a:lnTo>
                <a:lnTo>
                  <a:pt x="166320" y="116160"/>
                </a:lnTo>
                <a:lnTo>
                  <a:pt x="166320" y="0"/>
                </a:lnTo>
                <a:close/>
                <a:moveTo>
                  <a:pt x="254760" y="143880"/>
                </a:moveTo>
                <a:lnTo>
                  <a:pt x="166320" y="270600"/>
                </a:lnTo>
                <a:lnTo>
                  <a:pt x="166320" y="212520"/>
                </a:lnTo>
                <a:lnTo>
                  <a:pt x="51480" y="212520"/>
                </a:lnTo>
                <a:lnTo>
                  <a:pt x="139920" y="85800"/>
                </a:lnTo>
                <a:lnTo>
                  <a:pt x="139920" y="143880"/>
                </a:lnTo>
                <a:lnTo>
                  <a:pt x="254760" y="14388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7" name="Grafik 130">
            <a:extLst>
              <a:ext uri="{FF2B5EF4-FFF2-40B4-BE49-F238E27FC236}">
                <a16:creationId xmlns:a16="http://schemas.microsoft.com/office/drawing/2014/main" id="{865C9653-C113-F8BF-734C-2DC771FBB772}"/>
              </a:ext>
            </a:extLst>
          </p:cNvPr>
          <p:cNvSpPr/>
          <p:nvPr/>
        </p:nvSpPr>
        <p:spPr>
          <a:xfrm>
            <a:off x="4786601" y="3259433"/>
            <a:ext cx="377520" cy="380160"/>
          </a:xfrm>
          <a:custGeom>
            <a:avLst/>
            <a:gdLst>
              <a:gd name="connsiteX0" fmla="*/ 348480 w 377520"/>
              <a:gd name="connsiteY0" fmla="*/ 191400 h 380160"/>
              <a:gd name="connsiteX1" fmla="*/ 340560 w 377520"/>
              <a:gd name="connsiteY1" fmla="*/ 188760 h 380160"/>
              <a:gd name="connsiteX2" fmla="*/ 208560 w 377520"/>
              <a:gd name="connsiteY2" fmla="*/ 93720 h 380160"/>
              <a:gd name="connsiteX3" fmla="*/ 299640 w 377520"/>
              <a:gd name="connsiteY3" fmla="*/ 52800 h 380160"/>
              <a:gd name="connsiteX4" fmla="*/ 176880 w 377520"/>
              <a:gd name="connsiteY4" fmla="*/ 0 h 380160"/>
              <a:gd name="connsiteX5" fmla="*/ 176880 w 377520"/>
              <a:gd name="connsiteY5" fmla="*/ 85800 h 380160"/>
              <a:gd name="connsiteX6" fmla="*/ 39600 w 377520"/>
              <a:gd name="connsiteY6" fmla="*/ 190080 h 380160"/>
              <a:gd name="connsiteX7" fmla="*/ 31680 w 377520"/>
              <a:gd name="connsiteY7" fmla="*/ 192720 h 380160"/>
              <a:gd name="connsiteX8" fmla="*/ 0 w 377520"/>
              <a:gd name="connsiteY8" fmla="*/ 380160 h 380160"/>
              <a:gd name="connsiteX9" fmla="*/ 377520 w 377520"/>
              <a:gd name="connsiteY9" fmla="*/ 380160 h 380160"/>
              <a:gd name="connsiteX10" fmla="*/ 347160 w 377520"/>
              <a:gd name="connsiteY10" fmla="*/ 191400 h 380160"/>
              <a:gd name="connsiteX11" fmla="*/ 201960 w 377520"/>
              <a:gd name="connsiteY11" fmla="*/ 39600 h 380160"/>
              <a:gd name="connsiteX12" fmla="*/ 234960 w 377520"/>
              <a:gd name="connsiteY12" fmla="*/ 54120 h 380160"/>
              <a:gd name="connsiteX13" fmla="*/ 201960 w 377520"/>
              <a:gd name="connsiteY13" fmla="*/ 68640 h 380160"/>
              <a:gd name="connsiteX14" fmla="*/ 201960 w 377520"/>
              <a:gd name="connsiteY14" fmla="*/ 39600 h 380160"/>
              <a:gd name="connsiteX15" fmla="*/ 145200 w 377520"/>
              <a:gd name="connsiteY15" fmla="*/ 355080 h 380160"/>
              <a:gd name="connsiteX16" fmla="*/ 172920 w 377520"/>
              <a:gd name="connsiteY16" fmla="*/ 250800 h 380160"/>
              <a:gd name="connsiteX17" fmla="*/ 204600 w 377520"/>
              <a:gd name="connsiteY17" fmla="*/ 250800 h 380160"/>
              <a:gd name="connsiteX18" fmla="*/ 232320 w 377520"/>
              <a:gd name="connsiteY18" fmla="*/ 355080 h 380160"/>
              <a:gd name="connsiteX19" fmla="*/ 145200 w 377520"/>
              <a:gd name="connsiteY19" fmla="*/ 355080 h 380160"/>
              <a:gd name="connsiteX20" fmla="*/ 260040 w 377520"/>
              <a:gd name="connsiteY20" fmla="*/ 355080 h 380160"/>
              <a:gd name="connsiteX21" fmla="*/ 225720 w 377520"/>
              <a:gd name="connsiteY21" fmla="*/ 224400 h 380160"/>
              <a:gd name="connsiteX22" fmla="*/ 153120 w 377520"/>
              <a:gd name="connsiteY22" fmla="*/ 224400 h 380160"/>
              <a:gd name="connsiteX23" fmla="*/ 118800 w 377520"/>
              <a:gd name="connsiteY23" fmla="*/ 355080 h 380160"/>
              <a:gd name="connsiteX24" fmla="*/ 30360 w 377520"/>
              <a:gd name="connsiteY24" fmla="*/ 355080 h 380160"/>
              <a:gd name="connsiteX25" fmla="*/ 52800 w 377520"/>
              <a:gd name="connsiteY25" fmla="*/ 213840 h 380160"/>
              <a:gd name="connsiteX26" fmla="*/ 188760 w 377520"/>
              <a:gd name="connsiteY26" fmla="*/ 113520 h 380160"/>
              <a:gd name="connsiteX27" fmla="*/ 324720 w 377520"/>
              <a:gd name="connsiteY27" fmla="*/ 213840 h 380160"/>
              <a:gd name="connsiteX28" fmla="*/ 347160 w 377520"/>
              <a:gd name="connsiteY28" fmla="*/ 355080 h 380160"/>
              <a:gd name="connsiteX29" fmla="*/ 260040 w 377520"/>
              <a:gd name="connsiteY29" fmla="*/ 355080 h 3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7520" h="380160">
                <a:moveTo>
                  <a:pt x="348480" y="191400"/>
                </a:moveTo>
                <a:lnTo>
                  <a:pt x="340560" y="188760"/>
                </a:lnTo>
                <a:cubicBezTo>
                  <a:pt x="312840" y="182160"/>
                  <a:pt x="252120" y="153120"/>
                  <a:pt x="208560" y="93720"/>
                </a:cubicBezTo>
                <a:lnTo>
                  <a:pt x="299640" y="52800"/>
                </a:lnTo>
                <a:lnTo>
                  <a:pt x="176880" y="0"/>
                </a:lnTo>
                <a:lnTo>
                  <a:pt x="176880" y="85800"/>
                </a:lnTo>
                <a:cubicBezTo>
                  <a:pt x="134640" y="151800"/>
                  <a:pt x="68640" y="182160"/>
                  <a:pt x="39600" y="190080"/>
                </a:cubicBezTo>
                <a:lnTo>
                  <a:pt x="31680" y="192720"/>
                </a:lnTo>
                <a:lnTo>
                  <a:pt x="0" y="380160"/>
                </a:lnTo>
                <a:lnTo>
                  <a:pt x="377520" y="380160"/>
                </a:lnTo>
                <a:lnTo>
                  <a:pt x="347160" y="191400"/>
                </a:lnTo>
                <a:close/>
                <a:moveTo>
                  <a:pt x="201960" y="39600"/>
                </a:moveTo>
                <a:lnTo>
                  <a:pt x="234960" y="54120"/>
                </a:lnTo>
                <a:lnTo>
                  <a:pt x="201960" y="68640"/>
                </a:lnTo>
                <a:lnTo>
                  <a:pt x="201960" y="39600"/>
                </a:lnTo>
                <a:close/>
                <a:moveTo>
                  <a:pt x="145200" y="355080"/>
                </a:moveTo>
                <a:lnTo>
                  <a:pt x="172920" y="250800"/>
                </a:lnTo>
                <a:lnTo>
                  <a:pt x="204600" y="250800"/>
                </a:lnTo>
                <a:lnTo>
                  <a:pt x="232320" y="355080"/>
                </a:lnTo>
                <a:lnTo>
                  <a:pt x="145200" y="355080"/>
                </a:lnTo>
                <a:close/>
                <a:moveTo>
                  <a:pt x="260040" y="355080"/>
                </a:moveTo>
                <a:lnTo>
                  <a:pt x="225720" y="224400"/>
                </a:lnTo>
                <a:lnTo>
                  <a:pt x="153120" y="224400"/>
                </a:lnTo>
                <a:lnTo>
                  <a:pt x="118800" y="355080"/>
                </a:lnTo>
                <a:lnTo>
                  <a:pt x="30360" y="355080"/>
                </a:lnTo>
                <a:lnTo>
                  <a:pt x="52800" y="213840"/>
                </a:lnTo>
                <a:cubicBezTo>
                  <a:pt x="87120" y="203280"/>
                  <a:pt x="146520" y="172920"/>
                  <a:pt x="188760" y="113520"/>
                </a:cubicBezTo>
                <a:cubicBezTo>
                  <a:pt x="231000" y="171600"/>
                  <a:pt x="290400" y="201960"/>
                  <a:pt x="324720" y="213840"/>
                </a:cubicBezTo>
                <a:lnTo>
                  <a:pt x="347160" y="355080"/>
                </a:lnTo>
                <a:lnTo>
                  <a:pt x="260040" y="35508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18" name="Grafik 113">
            <a:extLst>
              <a:ext uri="{FF2B5EF4-FFF2-40B4-BE49-F238E27FC236}">
                <a16:creationId xmlns:a16="http://schemas.microsoft.com/office/drawing/2014/main" id="{596F609E-63EF-70B1-965E-99E3843D1C68}"/>
              </a:ext>
            </a:extLst>
          </p:cNvPr>
          <p:cNvGrpSpPr/>
          <p:nvPr/>
        </p:nvGrpSpPr>
        <p:grpSpPr>
          <a:xfrm>
            <a:off x="6511353" y="3267437"/>
            <a:ext cx="381841" cy="374879"/>
            <a:chOff x="6420735" y="3267437"/>
            <a:chExt cx="381841" cy="374879"/>
          </a:xfrm>
          <a:solidFill>
            <a:schemeClr val="tx1"/>
          </a:solidFill>
        </p:grpSpPr>
        <p:sp>
          <p:nvSpPr>
            <p:cNvPr id="119" name="Freihandform: Form 118">
              <a:extLst>
                <a:ext uri="{FF2B5EF4-FFF2-40B4-BE49-F238E27FC236}">
                  <a16:creationId xmlns:a16="http://schemas.microsoft.com/office/drawing/2014/main" id="{0CEF39FE-82B5-3CE8-976C-757795900004}"/>
                </a:ext>
              </a:extLst>
            </p:cNvPr>
            <p:cNvSpPr/>
            <p:nvPr/>
          </p:nvSpPr>
          <p:spPr>
            <a:xfrm>
              <a:off x="6443572" y="3267437"/>
              <a:ext cx="335280" cy="374879"/>
            </a:xfrm>
            <a:custGeom>
              <a:avLst/>
              <a:gdLst>
                <a:gd name="connsiteX0" fmla="*/ 180840 w 335280"/>
                <a:gd name="connsiteY0" fmla="*/ 38280 h 374879"/>
                <a:gd name="connsiteX1" fmla="*/ 180840 w 335280"/>
                <a:gd name="connsiteY1" fmla="*/ 0 h 374879"/>
                <a:gd name="connsiteX2" fmla="*/ 154440 w 335280"/>
                <a:gd name="connsiteY2" fmla="*/ 0 h 374879"/>
                <a:gd name="connsiteX3" fmla="*/ 154440 w 335280"/>
                <a:gd name="connsiteY3" fmla="*/ 39600 h 374879"/>
                <a:gd name="connsiteX4" fmla="*/ 0 w 335280"/>
                <a:gd name="connsiteY4" fmla="*/ 207240 h 374879"/>
                <a:gd name="connsiteX5" fmla="*/ 167640 w 335280"/>
                <a:gd name="connsiteY5" fmla="*/ 374880 h 374879"/>
                <a:gd name="connsiteX6" fmla="*/ 335280 w 335280"/>
                <a:gd name="connsiteY6" fmla="*/ 207240 h 374879"/>
                <a:gd name="connsiteX7" fmla="*/ 180840 w 335280"/>
                <a:gd name="connsiteY7" fmla="*/ 38280 h 374879"/>
                <a:gd name="connsiteX8" fmla="*/ 167640 w 335280"/>
                <a:gd name="connsiteY8" fmla="*/ 348480 h 374879"/>
                <a:gd name="connsiteX9" fmla="*/ 25080 w 335280"/>
                <a:gd name="connsiteY9" fmla="*/ 205920 h 374879"/>
                <a:gd name="connsiteX10" fmla="*/ 167640 w 335280"/>
                <a:gd name="connsiteY10" fmla="*/ 64680 h 374879"/>
                <a:gd name="connsiteX11" fmla="*/ 310200 w 335280"/>
                <a:gd name="connsiteY11" fmla="*/ 207240 h 374879"/>
                <a:gd name="connsiteX12" fmla="*/ 167640 w 335280"/>
                <a:gd name="connsiteY12" fmla="*/ 349800 h 3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280" h="374879">
                  <a:moveTo>
                    <a:pt x="180840" y="38280"/>
                  </a:moveTo>
                  <a:lnTo>
                    <a:pt x="180840" y="0"/>
                  </a:lnTo>
                  <a:lnTo>
                    <a:pt x="154440" y="0"/>
                  </a:lnTo>
                  <a:lnTo>
                    <a:pt x="154440" y="39600"/>
                  </a:lnTo>
                  <a:cubicBezTo>
                    <a:pt x="67320" y="46200"/>
                    <a:pt x="0" y="118800"/>
                    <a:pt x="0" y="207240"/>
                  </a:cubicBezTo>
                  <a:cubicBezTo>
                    <a:pt x="0" y="295680"/>
                    <a:pt x="75240" y="374880"/>
                    <a:pt x="167640" y="374880"/>
                  </a:cubicBezTo>
                  <a:cubicBezTo>
                    <a:pt x="260040" y="374880"/>
                    <a:pt x="335280" y="299640"/>
                    <a:pt x="335280" y="207240"/>
                  </a:cubicBezTo>
                  <a:cubicBezTo>
                    <a:pt x="335280" y="114840"/>
                    <a:pt x="266640" y="44880"/>
                    <a:pt x="180840" y="38280"/>
                  </a:cubicBezTo>
                  <a:close/>
                  <a:moveTo>
                    <a:pt x="167640" y="348480"/>
                  </a:moveTo>
                  <a:cubicBezTo>
                    <a:pt x="89760" y="348480"/>
                    <a:pt x="25080" y="285120"/>
                    <a:pt x="25080" y="205920"/>
                  </a:cubicBezTo>
                  <a:cubicBezTo>
                    <a:pt x="25080" y="126720"/>
                    <a:pt x="89760" y="64680"/>
                    <a:pt x="167640" y="64680"/>
                  </a:cubicBezTo>
                  <a:cubicBezTo>
                    <a:pt x="245520" y="64680"/>
                    <a:pt x="310200" y="128040"/>
                    <a:pt x="310200" y="207240"/>
                  </a:cubicBezTo>
                  <a:cubicBezTo>
                    <a:pt x="310200" y="286440"/>
                    <a:pt x="246840" y="349800"/>
                    <a:pt x="167640" y="349800"/>
                  </a:cubicBez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0" name="Freihandform: Form 119">
              <a:extLst>
                <a:ext uri="{FF2B5EF4-FFF2-40B4-BE49-F238E27FC236}">
                  <a16:creationId xmlns:a16="http://schemas.microsoft.com/office/drawing/2014/main" id="{E23BC7D0-D5BA-CC7F-31BD-FEE163AE659D}"/>
                </a:ext>
              </a:extLst>
            </p:cNvPr>
            <p:cNvSpPr/>
            <p:nvPr/>
          </p:nvSpPr>
          <p:spPr>
            <a:xfrm rot="-2700000">
              <a:off x="6741307" y="3267687"/>
              <a:ext cx="26400" cy="109560"/>
            </a:xfrm>
            <a:custGeom>
              <a:avLst/>
              <a:gdLst>
                <a:gd name="connsiteX0" fmla="*/ 0 w 26400"/>
                <a:gd name="connsiteY0" fmla="*/ 0 h 109560"/>
                <a:gd name="connsiteX1" fmla="*/ 26400 w 26400"/>
                <a:gd name="connsiteY1" fmla="*/ 0 h 109560"/>
                <a:gd name="connsiteX2" fmla="*/ 26400 w 26400"/>
                <a:gd name="connsiteY2" fmla="*/ 109560 h 109560"/>
                <a:gd name="connsiteX3" fmla="*/ 0 w 26400"/>
                <a:gd name="connsiteY3" fmla="*/ 109560 h 10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00" h="109560">
                  <a:moveTo>
                    <a:pt x="0" y="0"/>
                  </a:moveTo>
                  <a:lnTo>
                    <a:pt x="26400" y="0"/>
                  </a:lnTo>
                  <a:lnTo>
                    <a:pt x="26400" y="109560"/>
                  </a:lnTo>
                  <a:lnTo>
                    <a:pt x="0" y="10956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FE917FB9-8649-2192-A9FE-30E82A52BD7D}"/>
                </a:ext>
              </a:extLst>
            </p:cNvPr>
            <p:cNvSpPr/>
            <p:nvPr/>
          </p:nvSpPr>
          <p:spPr>
            <a:xfrm rot="-2700000">
              <a:off x="6414024" y="3310237"/>
              <a:ext cx="109560" cy="26400"/>
            </a:xfrm>
            <a:custGeom>
              <a:avLst/>
              <a:gdLst>
                <a:gd name="connsiteX0" fmla="*/ 0 w 109560"/>
                <a:gd name="connsiteY0" fmla="*/ 0 h 26400"/>
                <a:gd name="connsiteX1" fmla="*/ 109560 w 109560"/>
                <a:gd name="connsiteY1" fmla="*/ 0 h 26400"/>
                <a:gd name="connsiteX2" fmla="*/ 109560 w 109560"/>
                <a:gd name="connsiteY2" fmla="*/ 26400 h 26400"/>
                <a:gd name="connsiteX3" fmla="*/ 0 w 10956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60" h="26400">
                  <a:moveTo>
                    <a:pt x="0" y="0"/>
                  </a:moveTo>
                  <a:lnTo>
                    <a:pt x="109560" y="0"/>
                  </a:lnTo>
                  <a:lnTo>
                    <a:pt x="10956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EF6DDB28-CB80-557D-3590-EBDC80D9B357}"/>
                </a:ext>
              </a:extLst>
            </p:cNvPr>
            <p:cNvSpPr/>
            <p:nvPr/>
          </p:nvSpPr>
          <p:spPr>
            <a:xfrm>
              <a:off x="6598013" y="3387557"/>
              <a:ext cx="73920" cy="99000"/>
            </a:xfrm>
            <a:custGeom>
              <a:avLst/>
              <a:gdLst>
                <a:gd name="connsiteX0" fmla="*/ 26400 w 73920"/>
                <a:gd name="connsiteY0" fmla="*/ 0 h 99000"/>
                <a:gd name="connsiteX1" fmla="*/ 0 w 73920"/>
                <a:gd name="connsiteY1" fmla="*/ 0 h 99000"/>
                <a:gd name="connsiteX2" fmla="*/ 0 w 73920"/>
                <a:gd name="connsiteY2" fmla="*/ 99000 h 99000"/>
                <a:gd name="connsiteX3" fmla="*/ 73920 w 73920"/>
                <a:gd name="connsiteY3" fmla="*/ 99000 h 99000"/>
                <a:gd name="connsiteX4" fmla="*/ 73920 w 73920"/>
                <a:gd name="connsiteY4" fmla="*/ 72600 h 99000"/>
                <a:gd name="connsiteX5" fmla="*/ 26400 w 73920"/>
                <a:gd name="connsiteY5" fmla="*/ 72600 h 99000"/>
                <a:gd name="connsiteX6" fmla="*/ 26400 w 73920"/>
                <a:gd name="connsiteY6" fmla="*/ 0 h 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20" h="99000">
                  <a:moveTo>
                    <a:pt x="26400" y="0"/>
                  </a:moveTo>
                  <a:lnTo>
                    <a:pt x="0" y="0"/>
                  </a:lnTo>
                  <a:lnTo>
                    <a:pt x="0" y="99000"/>
                  </a:lnTo>
                  <a:lnTo>
                    <a:pt x="73920" y="99000"/>
                  </a:lnTo>
                  <a:lnTo>
                    <a:pt x="73920" y="72600"/>
                  </a:lnTo>
                  <a:lnTo>
                    <a:pt x="26400" y="72600"/>
                  </a:lnTo>
                  <a:lnTo>
                    <a:pt x="2640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23" name="Grafik 118">
            <a:extLst>
              <a:ext uri="{FF2B5EF4-FFF2-40B4-BE49-F238E27FC236}">
                <a16:creationId xmlns:a16="http://schemas.microsoft.com/office/drawing/2014/main" id="{396B671D-B12F-8715-7AA6-FD901067251C}"/>
              </a:ext>
            </a:extLst>
          </p:cNvPr>
          <p:cNvSpPr/>
          <p:nvPr/>
        </p:nvSpPr>
        <p:spPr>
          <a:xfrm>
            <a:off x="7648780" y="3316821"/>
            <a:ext cx="390719" cy="275879"/>
          </a:xfrm>
          <a:custGeom>
            <a:avLst/>
            <a:gdLst>
              <a:gd name="connsiteX0" fmla="*/ 133320 w 390719"/>
              <a:gd name="connsiteY0" fmla="*/ 238920 h 275879"/>
              <a:gd name="connsiteX1" fmla="*/ 18480 w 390719"/>
              <a:gd name="connsiteY1" fmla="*/ 124080 h 275879"/>
              <a:gd name="connsiteX2" fmla="*/ 0 w 390719"/>
              <a:gd name="connsiteY2" fmla="*/ 142560 h 275879"/>
              <a:gd name="connsiteX3" fmla="*/ 133320 w 390719"/>
              <a:gd name="connsiteY3" fmla="*/ 275880 h 275879"/>
              <a:gd name="connsiteX4" fmla="*/ 390720 w 390719"/>
              <a:gd name="connsiteY4" fmla="*/ 18480 h 275879"/>
              <a:gd name="connsiteX5" fmla="*/ 372240 w 390719"/>
              <a:gd name="connsiteY5" fmla="*/ 0 h 275879"/>
              <a:gd name="connsiteX6" fmla="*/ 133320 w 390719"/>
              <a:gd name="connsiteY6" fmla="*/ 238920 h 27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719" h="275879">
                <a:moveTo>
                  <a:pt x="133320" y="238920"/>
                </a:moveTo>
                <a:lnTo>
                  <a:pt x="18480" y="124080"/>
                </a:lnTo>
                <a:lnTo>
                  <a:pt x="0" y="142560"/>
                </a:lnTo>
                <a:lnTo>
                  <a:pt x="133320" y="275880"/>
                </a:lnTo>
                <a:lnTo>
                  <a:pt x="390720" y="18480"/>
                </a:lnTo>
                <a:lnTo>
                  <a:pt x="372240" y="0"/>
                </a:lnTo>
                <a:lnTo>
                  <a:pt x="133320" y="23892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24" name="Grafik 121">
            <a:extLst>
              <a:ext uri="{FF2B5EF4-FFF2-40B4-BE49-F238E27FC236}">
                <a16:creationId xmlns:a16="http://schemas.microsoft.com/office/drawing/2014/main" id="{EC0E921B-38EE-C9A7-9A0E-7D30C9EF82E6}"/>
              </a:ext>
            </a:extLst>
          </p:cNvPr>
          <p:cNvGrpSpPr/>
          <p:nvPr/>
        </p:nvGrpSpPr>
        <p:grpSpPr>
          <a:xfrm>
            <a:off x="9612707" y="3260456"/>
            <a:ext cx="319440" cy="372240"/>
            <a:chOff x="9612707" y="3260456"/>
            <a:chExt cx="319440" cy="372240"/>
          </a:xfrm>
          <a:solidFill>
            <a:schemeClr val="tx1"/>
          </a:solidFill>
        </p:grpSpPr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A103680B-97C8-7425-7A8E-34965940DA4A}"/>
                </a:ext>
              </a:extLst>
            </p:cNvPr>
            <p:cNvSpPr/>
            <p:nvPr/>
          </p:nvSpPr>
          <p:spPr>
            <a:xfrm>
              <a:off x="9612707" y="3277617"/>
              <a:ext cx="319440" cy="355080"/>
            </a:xfrm>
            <a:custGeom>
              <a:avLst/>
              <a:gdLst>
                <a:gd name="connsiteX0" fmla="*/ 319440 w 319440"/>
                <a:gd name="connsiteY0" fmla="*/ 355080 h 355080"/>
                <a:gd name="connsiteX1" fmla="*/ 0 w 319440"/>
                <a:gd name="connsiteY1" fmla="*/ 355080 h 355080"/>
                <a:gd name="connsiteX2" fmla="*/ 0 w 319440"/>
                <a:gd name="connsiteY2" fmla="*/ 0 h 355080"/>
                <a:gd name="connsiteX3" fmla="*/ 91080 w 319440"/>
                <a:gd name="connsiteY3" fmla="*/ 0 h 355080"/>
                <a:gd name="connsiteX4" fmla="*/ 91080 w 319440"/>
                <a:gd name="connsiteY4" fmla="*/ 26400 h 355080"/>
                <a:gd name="connsiteX5" fmla="*/ 25080 w 319440"/>
                <a:gd name="connsiteY5" fmla="*/ 26400 h 355080"/>
                <a:gd name="connsiteX6" fmla="*/ 25080 w 319440"/>
                <a:gd name="connsiteY6" fmla="*/ 328680 h 355080"/>
                <a:gd name="connsiteX7" fmla="*/ 294360 w 319440"/>
                <a:gd name="connsiteY7" fmla="*/ 328680 h 355080"/>
                <a:gd name="connsiteX8" fmla="*/ 294360 w 319440"/>
                <a:gd name="connsiteY8" fmla="*/ 26400 h 355080"/>
                <a:gd name="connsiteX9" fmla="*/ 228360 w 319440"/>
                <a:gd name="connsiteY9" fmla="*/ 26400 h 355080"/>
                <a:gd name="connsiteX10" fmla="*/ 228360 w 319440"/>
                <a:gd name="connsiteY10" fmla="*/ 0 h 355080"/>
                <a:gd name="connsiteX11" fmla="*/ 319440 w 319440"/>
                <a:gd name="connsiteY11" fmla="*/ 0 h 355080"/>
                <a:gd name="connsiteX12" fmla="*/ 319440 w 319440"/>
                <a:gd name="connsiteY12" fmla="*/ 355080 h 35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440" h="355080">
                  <a:moveTo>
                    <a:pt x="319440" y="355080"/>
                  </a:moveTo>
                  <a:lnTo>
                    <a:pt x="0" y="355080"/>
                  </a:lnTo>
                  <a:lnTo>
                    <a:pt x="0" y="0"/>
                  </a:lnTo>
                  <a:lnTo>
                    <a:pt x="91080" y="0"/>
                  </a:lnTo>
                  <a:lnTo>
                    <a:pt x="91080" y="26400"/>
                  </a:lnTo>
                  <a:lnTo>
                    <a:pt x="25080" y="26400"/>
                  </a:lnTo>
                  <a:lnTo>
                    <a:pt x="25080" y="328680"/>
                  </a:lnTo>
                  <a:lnTo>
                    <a:pt x="294360" y="328680"/>
                  </a:lnTo>
                  <a:lnTo>
                    <a:pt x="294360" y="26400"/>
                  </a:lnTo>
                  <a:lnTo>
                    <a:pt x="228360" y="26400"/>
                  </a:lnTo>
                  <a:lnTo>
                    <a:pt x="228360" y="0"/>
                  </a:lnTo>
                  <a:lnTo>
                    <a:pt x="319440" y="0"/>
                  </a:lnTo>
                  <a:lnTo>
                    <a:pt x="319440" y="35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6416871B-2EFD-5CDD-119D-1059DE85425E}"/>
                </a:ext>
              </a:extLst>
            </p:cNvPr>
            <p:cNvSpPr/>
            <p:nvPr/>
          </p:nvSpPr>
          <p:spPr>
            <a:xfrm>
              <a:off x="9690587" y="3260456"/>
              <a:ext cx="164999" cy="95040"/>
            </a:xfrm>
            <a:custGeom>
              <a:avLst/>
              <a:gdLst>
                <a:gd name="connsiteX0" fmla="*/ 138600 w 164999"/>
                <a:gd name="connsiteY0" fmla="*/ 26400 h 95040"/>
                <a:gd name="connsiteX1" fmla="*/ 26400 w 164999"/>
                <a:gd name="connsiteY1" fmla="*/ 26400 h 95040"/>
                <a:gd name="connsiteX2" fmla="*/ 26400 w 164999"/>
                <a:gd name="connsiteY2" fmla="*/ 69960 h 95040"/>
                <a:gd name="connsiteX3" fmla="*/ 138600 w 164999"/>
                <a:gd name="connsiteY3" fmla="*/ 69960 h 95040"/>
                <a:gd name="connsiteX4" fmla="*/ 138600 w 164999"/>
                <a:gd name="connsiteY4" fmla="*/ 26400 h 95040"/>
                <a:gd name="connsiteX5" fmla="*/ 0 w 164999"/>
                <a:gd name="connsiteY5" fmla="*/ 0 h 95040"/>
                <a:gd name="connsiteX6" fmla="*/ 165000 w 164999"/>
                <a:gd name="connsiteY6" fmla="*/ 0 h 95040"/>
                <a:gd name="connsiteX7" fmla="*/ 165000 w 164999"/>
                <a:gd name="connsiteY7" fmla="*/ 95040 h 95040"/>
                <a:gd name="connsiteX8" fmla="*/ 0 w 164999"/>
                <a:gd name="connsiteY8" fmla="*/ 95040 h 95040"/>
                <a:gd name="connsiteX9" fmla="*/ 0 w 164999"/>
                <a:gd name="connsiteY9" fmla="*/ 0 h 9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999" h="95040">
                  <a:moveTo>
                    <a:pt x="138600" y="26400"/>
                  </a:moveTo>
                  <a:lnTo>
                    <a:pt x="26400" y="26400"/>
                  </a:lnTo>
                  <a:lnTo>
                    <a:pt x="26400" y="69960"/>
                  </a:lnTo>
                  <a:lnTo>
                    <a:pt x="138600" y="69960"/>
                  </a:lnTo>
                  <a:lnTo>
                    <a:pt x="138600" y="26400"/>
                  </a:lnTo>
                  <a:close/>
                  <a:moveTo>
                    <a:pt x="0" y="0"/>
                  </a:moveTo>
                  <a:lnTo>
                    <a:pt x="165000" y="0"/>
                  </a:lnTo>
                  <a:lnTo>
                    <a:pt x="165000" y="95040"/>
                  </a:lnTo>
                  <a:lnTo>
                    <a:pt x="0" y="95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27" name="Grafik 124">
            <a:extLst>
              <a:ext uri="{FF2B5EF4-FFF2-40B4-BE49-F238E27FC236}">
                <a16:creationId xmlns:a16="http://schemas.microsoft.com/office/drawing/2014/main" id="{8AF3AE1B-23D5-1E8F-846B-1E35AE46320C}"/>
              </a:ext>
            </a:extLst>
          </p:cNvPr>
          <p:cNvGrpSpPr/>
          <p:nvPr/>
        </p:nvGrpSpPr>
        <p:grpSpPr>
          <a:xfrm>
            <a:off x="8921852" y="3262178"/>
            <a:ext cx="365639" cy="365639"/>
            <a:chOff x="8921852" y="3262178"/>
            <a:chExt cx="365639" cy="365639"/>
          </a:xfrm>
          <a:solidFill>
            <a:schemeClr val="tx1"/>
          </a:solidFill>
        </p:grpSpPr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B2883B49-E843-4EBA-18F0-3D6162CA04E5}"/>
                </a:ext>
              </a:extLst>
            </p:cNvPr>
            <p:cNvSpPr/>
            <p:nvPr/>
          </p:nvSpPr>
          <p:spPr>
            <a:xfrm>
              <a:off x="8921852" y="3262178"/>
              <a:ext cx="132000" cy="132000"/>
            </a:xfrm>
            <a:custGeom>
              <a:avLst/>
              <a:gdLst>
                <a:gd name="connsiteX0" fmla="*/ 25080 w 132000"/>
                <a:gd name="connsiteY0" fmla="*/ 132000 h 132000"/>
                <a:gd name="connsiteX1" fmla="*/ 0 w 132000"/>
                <a:gd name="connsiteY1" fmla="*/ 132000 h 132000"/>
                <a:gd name="connsiteX2" fmla="*/ 0 w 132000"/>
                <a:gd name="connsiteY2" fmla="*/ 0 h 132000"/>
                <a:gd name="connsiteX3" fmla="*/ 132000 w 132000"/>
                <a:gd name="connsiteY3" fmla="*/ 0 h 132000"/>
                <a:gd name="connsiteX4" fmla="*/ 132000 w 132000"/>
                <a:gd name="connsiteY4" fmla="*/ 25080 h 132000"/>
                <a:gd name="connsiteX5" fmla="*/ 25080 w 132000"/>
                <a:gd name="connsiteY5" fmla="*/ 25080 h 132000"/>
                <a:gd name="connsiteX6" fmla="*/ 2508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25080" y="132000"/>
                  </a:moveTo>
                  <a:lnTo>
                    <a:pt x="0" y="132000"/>
                  </a:lnTo>
                  <a:lnTo>
                    <a:pt x="0" y="0"/>
                  </a:lnTo>
                  <a:lnTo>
                    <a:pt x="132000" y="0"/>
                  </a:lnTo>
                  <a:lnTo>
                    <a:pt x="132000" y="25080"/>
                  </a:lnTo>
                  <a:lnTo>
                    <a:pt x="25080" y="25080"/>
                  </a:lnTo>
                  <a:lnTo>
                    <a:pt x="2508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C503424A-9CE6-037D-BA5D-399A2D7028EF}"/>
                </a:ext>
              </a:extLst>
            </p:cNvPr>
            <p:cNvSpPr/>
            <p:nvPr/>
          </p:nvSpPr>
          <p:spPr>
            <a:xfrm rot="-2700000">
              <a:off x="9194000" y="3451404"/>
              <a:ext cx="25080" cy="192720"/>
            </a:xfrm>
            <a:custGeom>
              <a:avLst/>
              <a:gdLst>
                <a:gd name="connsiteX0" fmla="*/ 0 w 25080"/>
                <a:gd name="connsiteY0" fmla="*/ 0 h 192720"/>
                <a:gd name="connsiteX1" fmla="*/ 25080 w 25080"/>
                <a:gd name="connsiteY1" fmla="*/ 0 h 192720"/>
                <a:gd name="connsiteX2" fmla="*/ 25080 w 25080"/>
                <a:gd name="connsiteY2" fmla="*/ 192720 h 192720"/>
                <a:gd name="connsiteX3" fmla="*/ 0 w 25080"/>
                <a:gd name="connsiteY3" fmla="*/ 192720 h 19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0" h="192720">
                  <a:moveTo>
                    <a:pt x="0" y="0"/>
                  </a:moveTo>
                  <a:lnTo>
                    <a:pt x="25080" y="0"/>
                  </a:lnTo>
                  <a:lnTo>
                    <a:pt x="25080" y="192720"/>
                  </a:lnTo>
                  <a:lnTo>
                    <a:pt x="0" y="19272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048590F6-4E80-4198-6A7C-5BBBCF2BA996}"/>
                </a:ext>
              </a:extLst>
            </p:cNvPr>
            <p:cNvSpPr/>
            <p:nvPr/>
          </p:nvSpPr>
          <p:spPr>
            <a:xfrm rot="-2700000">
              <a:off x="8990065" y="3247738"/>
              <a:ext cx="25080" cy="192720"/>
            </a:xfrm>
            <a:custGeom>
              <a:avLst/>
              <a:gdLst>
                <a:gd name="connsiteX0" fmla="*/ 0 w 25080"/>
                <a:gd name="connsiteY0" fmla="*/ 0 h 192720"/>
                <a:gd name="connsiteX1" fmla="*/ 25080 w 25080"/>
                <a:gd name="connsiteY1" fmla="*/ 0 h 192720"/>
                <a:gd name="connsiteX2" fmla="*/ 25080 w 25080"/>
                <a:gd name="connsiteY2" fmla="*/ 192720 h 192720"/>
                <a:gd name="connsiteX3" fmla="*/ 0 w 25080"/>
                <a:gd name="connsiteY3" fmla="*/ 192720 h 19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80" h="192720">
                  <a:moveTo>
                    <a:pt x="0" y="0"/>
                  </a:moveTo>
                  <a:lnTo>
                    <a:pt x="25080" y="0"/>
                  </a:lnTo>
                  <a:lnTo>
                    <a:pt x="25080" y="192720"/>
                  </a:lnTo>
                  <a:lnTo>
                    <a:pt x="0" y="19272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10E61299-BE99-1740-8403-B3FD912F32FF}"/>
                </a:ext>
              </a:extLst>
            </p:cNvPr>
            <p:cNvSpPr/>
            <p:nvPr/>
          </p:nvSpPr>
          <p:spPr>
            <a:xfrm>
              <a:off x="9155491" y="3495817"/>
              <a:ext cx="132000" cy="132000"/>
            </a:xfrm>
            <a:custGeom>
              <a:avLst/>
              <a:gdLst>
                <a:gd name="connsiteX0" fmla="*/ 132000 w 132000"/>
                <a:gd name="connsiteY0" fmla="*/ 132000 h 132000"/>
                <a:gd name="connsiteX1" fmla="*/ 0 w 132000"/>
                <a:gd name="connsiteY1" fmla="*/ 132000 h 132000"/>
                <a:gd name="connsiteX2" fmla="*/ 0 w 132000"/>
                <a:gd name="connsiteY2" fmla="*/ 105600 h 132000"/>
                <a:gd name="connsiteX3" fmla="*/ 105600 w 132000"/>
                <a:gd name="connsiteY3" fmla="*/ 105600 h 132000"/>
                <a:gd name="connsiteX4" fmla="*/ 105600 w 132000"/>
                <a:gd name="connsiteY4" fmla="*/ 0 h 132000"/>
                <a:gd name="connsiteX5" fmla="*/ 132000 w 132000"/>
                <a:gd name="connsiteY5" fmla="*/ 0 h 132000"/>
                <a:gd name="connsiteX6" fmla="*/ 13200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132000" y="132000"/>
                  </a:moveTo>
                  <a:lnTo>
                    <a:pt x="0" y="132000"/>
                  </a:lnTo>
                  <a:lnTo>
                    <a:pt x="0" y="105600"/>
                  </a:lnTo>
                  <a:lnTo>
                    <a:pt x="105600" y="105600"/>
                  </a:lnTo>
                  <a:lnTo>
                    <a:pt x="105600" y="0"/>
                  </a:lnTo>
                  <a:lnTo>
                    <a:pt x="132000" y="0"/>
                  </a:lnTo>
                  <a:lnTo>
                    <a:pt x="13200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9F942486-A7FD-2800-4EE3-001B01391F05}"/>
                </a:ext>
              </a:extLst>
            </p:cNvPr>
            <p:cNvSpPr/>
            <p:nvPr/>
          </p:nvSpPr>
          <p:spPr>
            <a:xfrm>
              <a:off x="8921852" y="3495817"/>
              <a:ext cx="132000" cy="132000"/>
            </a:xfrm>
            <a:custGeom>
              <a:avLst/>
              <a:gdLst>
                <a:gd name="connsiteX0" fmla="*/ 132000 w 132000"/>
                <a:gd name="connsiteY0" fmla="*/ 132000 h 132000"/>
                <a:gd name="connsiteX1" fmla="*/ 0 w 132000"/>
                <a:gd name="connsiteY1" fmla="*/ 132000 h 132000"/>
                <a:gd name="connsiteX2" fmla="*/ 0 w 132000"/>
                <a:gd name="connsiteY2" fmla="*/ 0 h 132000"/>
                <a:gd name="connsiteX3" fmla="*/ 25080 w 132000"/>
                <a:gd name="connsiteY3" fmla="*/ 0 h 132000"/>
                <a:gd name="connsiteX4" fmla="*/ 25080 w 132000"/>
                <a:gd name="connsiteY4" fmla="*/ 105600 h 132000"/>
                <a:gd name="connsiteX5" fmla="*/ 132000 w 132000"/>
                <a:gd name="connsiteY5" fmla="*/ 105600 h 132000"/>
                <a:gd name="connsiteX6" fmla="*/ 13200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132000" y="132000"/>
                  </a:moveTo>
                  <a:lnTo>
                    <a:pt x="0" y="132000"/>
                  </a:lnTo>
                  <a:lnTo>
                    <a:pt x="0" y="0"/>
                  </a:lnTo>
                  <a:lnTo>
                    <a:pt x="25080" y="0"/>
                  </a:lnTo>
                  <a:lnTo>
                    <a:pt x="25080" y="105600"/>
                  </a:lnTo>
                  <a:lnTo>
                    <a:pt x="132000" y="105600"/>
                  </a:lnTo>
                  <a:lnTo>
                    <a:pt x="13200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3" name="Freihandform: Form 132">
              <a:extLst>
                <a:ext uri="{FF2B5EF4-FFF2-40B4-BE49-F238E27FC236}">
                  <a16:creationId xmlns:a16="http://schemas.microsoft.com/office/drawing/2014/main" id="{DBD9A1C1-290B-566F-E379-7B727244996E}"/>
                </a:ext>
              </a:extLst>
            </p:cNvPr>
            <p:cNvSpPr/>
            <p:nvPr/>
          </p:nvSpPr>
          <p:spPr>
            <a:xfrm rot="-2700000">
              <a:off x="9109386" y="3328897"/>
              <a:ext cx="192720" cy="25080"/>
            </a:xfrm>
            <a:custGeom>
              <a:avLst/>
              <a:gdLst>
                <a:gd name="connsiteX0" fmla="*/ 0 w 192720"/>
                <a:gd name="connsiteY0" fmla="*/ 0 h 25080"/>
                <a:gd name="connsiteX1" fmla="*/ 192720 w 192720"/>
                <a:gd name="connsiteY1" fmla="*/ 0 h 25080"/>
                <a:gd name="connsiteX2" fmla="*/ 192720 w 192720"/>
                <a:gd name="connsiteY2" fmla="*/ 25080 h 25080"/>
                <a:gd name="connsiteX3" fmla="*/ 0 w 192720"/>
                <a:gd name="connsiteY3" fmla="*/ 25080 h 2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720" h="25080">
                  <a:moveTo>
                    <a:pt x="0" y="0"/>
                  </a:moveTo>
                  <a:lnTo>
                    <a:pt x="192720" y="0"/>
                  </a:lnTo>
                  <a:lnTo>
                    <a:pt x="192720" y="25080"/>
                  </a:lnTo>
                  <a:lnTo>
                    <a:pt x="0" y="2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E3524190-BD22-6D5A-3C44-6823359D483E}"/>
                </a:ext>
              </a:extLst>
            </p:cNvPr>
            <p:cNvSpPr/>
            <p:nvPr/>
          </p:nvSpPr>
          <p:spPr>
            <a:xfrm rot="-2700000">
              <a:off x="8907039" y="3532832"/>
              <a:ext cx="192720" cy="25080"/>
            </a:xfrm>
            <a:custGeom>
              <a:avLst/>
              <a:gdLst>
                <a:gd name="connsiteX0" fmla="*/ 0 w 192720"/>
                <a:gd name="connsiteY0" fmla="*/ 0 h 25080"/>
                <a:gd name="connsiteX1" fmla="*/ 192720 w 192720"/>
                <a:gd name="connsiteY1" fmla="*/ 0 h 25080"/>
                <a:gd name="connsiteX2" fmla="*/ 192720 w 192720"/>
                <a:gd name="connsiteY2" fmla="*/ 25080 h 25080"/>
                <a:gd name="connsiteX3" fmla="*/ 0 w 192720"/>
                <a:gd name="connsiteY3" fmla="*/ 25080 h 2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720" h="25080">
                  <a:moveTo>
                    <a:pt x="0" y="0"/>
                  </a:moveTo>
                  <a:lnTo>
                    <a:pt x="192720" y="0"/>
                  </a:lnTo>
                  <a:lnTo>
                    <a:pt x="192720" y="25080"/>
                  </a:lnTo>
                  <a:lnTo>
                    <a:pt x="0" y="2508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47AEF7EE-8A9A-1EE2-DDC5-7400556052A8}"/>
                </a:ext>
              </a:extLst>
            </p:cNvPr>
            <p:cNvSpPr/>
            <p:nvPr/>
          </p:nvSpPr>
          <p:spPr>
            <a:xfrm>
              <a:off x="9155491" y="3262178"/>
              <a:ext cx="132000" cy="132000"/>
            </a:xfrm>
            <a:custGeom>
              <a:avLst/>
              <a:gdLst>
                <a:gd name="connsiteX0" fmla="*/ 132000 w 132000"/>
                <a:gd name="connsiteY0" fmla="*/ 132000 h 132000"/>
                <a:gd name="connsiteX1" fmla="*/ 105600 w 132000"/>
                <a:gd name="connsiteY1" fmla="*/ 132000 h 132000"/>
                <a:gd name="connsiteX2" fmla="*/ 105600 w 132000"/>
                <a:gd name="connsiteY2" fmla="*/ 25080 h 132000"/>
                <a:gd name="connsiteX3" fmla="*/ 0 w 132000"/>
                <a:gd name="connsiteY3" fmla="*/ 25080 h 132000"/>
                <a:gd name="connsiteX4" fmla="*/ 0 w 132000"/>
                <a:gd name="connsiteY4" fmla="*/ 0 h 132000"/>
                <a:gd name="connsiteX5" fmla="*/ 132000 w 132000"/>
                <a:gd name="connsiteY5" fmla="*/ 0 h 132000"/>
                <a:gd name="connsiteX6" fmla="*/ 132000 w 132000"/>
                <a:gd name="connsiteY6" fmla="*/ 132000 h 1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00" h="132000">
                  <a:moveTo>
                    <a:pt x="132000" y="132000"/>
                  </a:moveTo>
                  <a:lnTo>
                    <a:pt x="105600" y="132000"/>
                  </a:lnTo>
                  <a:lnTo>
                    <a:pt x="105600" y="25080"/>
                  </a:lnTo>
                  <a:lnTo>
                    <a:pt x="0" y="25080"/>
                  </a:lnTo>
                  <a:lnTo>
                    <a:pt x="0" y="0"/>
                  </a:lnTo>
                  <a:lnTo>
                    <a:pt x="132000" y="0"/>
                  </a:lnTo>
                  <a:lnTo>
                    <a:pt x="132000" y="1320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36" name="Grafik 127">
            <a:extLst>
              <a:ext uri="{FF2B5EF4-FFF2-40B4-BE49-F238E27FC236}">
                <a16:creationId xmlns:a16="http://schemas.microsoft.com/office/drawing/2014/main" id="{A94BDF67-33E8-CC46-AC1D-D03D4C93F1F7}"/>
              </a:ext>
            </a:extLst>
          </p:cNvPr>
          <p:cNvGrpSpPr/>
          <p:nvPr/>
        </p:nvGrpSpPr>
        <p:grpSpPr>
          <a:xfrm>
            <a:off x="8249235" y="3252923"/>
            <a:ext cx="388080" cy="389399"/>
            <a:chOff x="8249235" y="3252923"/>
            <a:chExt cx="388080" cy="389399"/>
          </a:xfrm>
          <a:solidFill>
            <a:schemeClr val="tx1"/>
          </a:solidFill>
        </p:grpSpPr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402043A5-525F-8B55-6201-FECC4936D89D}"/>
                </a:ext>
              </a:extLst>
            </p:cNvPr>
            <p:cNvSpPr/>
            <p:nvPr/>
          </p:nvSpPr>
          <p:spPr>
            <a:xfrm>
              <a:off x="8249235" y="3252923"/>
              <a:ext cx="388080" cy="389399"/>
            </a:xfrm>
            <a:custGeom>
              <a:avLst/>
              <a:gdLst>
                <a:gd name="connsiteX0" fmla="*/ 172920 w 388080"/>
                <a:gd name="connsiteY0" fmla="*/ 71280 h 389399"/>
                <a:gd name="connsiteX1" fmla="*/ 67320 w 388080"/>
                <a:gd name="connsiteY1" fmla="*/ 71280 h 389399"/>
                <a:gd name="connsiteX2" fmla="*/ 0 w 388080"/>
                <a:gd name="connsiteY2" fmla="*/ 138600 h 389399"/>
                <a:gd name="connsiteX3" fmla="*/ 72600 w 388080"/>
                <a:gd name="connsiteY3" fmla="*/ 211200 h 389399"/>
                <a:gd name="connsiteX4" fmla="*/ 72600 w 388080"/>
                <a:gd name="connsiteY4" fmla="*/ 211200 h 389399"/>
                <a:gd name="connsiteX5" fmla="*/ 178200 w 388080"/>
                <a:gd name="connsiteY5" fmla="*/ 316800 h 389399"/>
                <a:gd name="connsiteX6" fmla="*/ 178200 w 388080"/>
                <a:gd name="connsiteY6" fmla="*/ 316800 h 389399"/>
                <a:gd name="connsiteX7" fmla="*/ 250800 w 388080"/>
                <a:gd name="connsiteY7" fmla="*/ 389400 h 389399"/>
                <a:gd name="connsiteX8" fmla="*/ 316800 w 388080"/>
                <a:gd name="connsiteY8" fmla="*/ 323400 h 389399"/>
                <a:gd name="connsiteX9" fmla="*/ 316800 w 388080"/>
                <a:gd name="connsiteY9" fmla="*/ 216480 h 389399"/>
                <a:gd name="connsiteX10" fmla="*/ 388080 w 388080"/>
                <a:gd name="connsiteY10" fmla="*/ 145200 h 389399"/>
                <a:gd name="connsiteX11" fmla="*/ 388080 w 388080"/>
                <a:gd name="connsiteY11" fmla="*/ 0 h 389399"/>
                <a:gd name="connsiteX12" fmla="*/ 245520 w 388080"/>
                <a:gd name="connsiteY12" fmla="*/ 0 h 389399"/>
                <a:gd name="connsiteX13" fmla="*/ 174240 w 388080"/>
                <a:gd name="connsiteY13" fmla="*/ 71280 h 389399"/>
                <a:gd name="connsiteX14" fmla="*/ 77880 w 388080"/>
                <a:gd name="connsiteY14" fmla="*/ 97680 h 389399"/>
                <a:gd name="connsiteX15" fmla="*/ 146520 w 388080"/>
                <a:gd name="connsiteY15" fmla="*/ 97680 h 389399"/>
                <a:gd name="connsiteX16" fmla="*/ 72600 w 388080"/>
                <a:gd name="connsiteY16" fmla="*/ 171600 h 389399"/>
                <a:gd name="connsiteX17" fmla="*/ 38280 w 388080"/>
                <a:gd name="connsiteY17" fmla="*/ 137280 h 389399"/>
                <a:gd name="connsiteX18" fmla="*/ 77880 w 388080"/>
                <a:gd name="connsiteY18" fmla="*/ 97680 h 389399"/>
                <a:gd name="connsiteX19" fmla="*/ 290400 w 388080"/>
                <a:gd name="connsiteY19" fmla="*/ 310200 h 389399"/>
                <a:gd name="connsiteX20" fmla="*/ 250800 w 388080"/>
                <a:gd name="connsiteY20" fmla="*/ 349800 h 389399"/>
                <a:gd name="connsiteX21" fmla="*/ 216480 w 388080"/>
                <a:gd name="connsiteY21" fmla="*/ 315480 h 389399"/>
                <a:gd name="connsiteX22" fmla="*/ 248160 w 388080"/>
                <a:gd name="connsiteY22" fmla="*/ 283800 h 389399"/>
                <a:gd name="connsiteX23" fmla="*/ 290400 w 388080"/>
                <a:gd name="connsiteY23" fmla="*/ 241560 h 389399"/>
                <a:gd name="connsiteX24" fmla="*/ 290400 w 388080"/>
                <a:gd name="connsiteY24" fmla="*/ 310200 h 389399"/>
                <a:gd name="connsiteX25" fmla="*/ 361680 w 388080"/>
                <a:gd name="connsiteY25" fmla="*/ 26400 h 389399"/>
                <a:gd name="connsiteX26" fmla="*/ 361680 w 388080"/>
                <a:gd name="connsiteY26" fmla="*/ 132000 h 389399"/>
                <a:gd name="connsiteX27" fmla="*/ 316800 w 388080"/>
                <a:gd name="connsiteY27" fmla="*/ 176880 h 389399"/>
                <a:gd name="connsiteX28" fmla="*/ 316800 w 388080"/>
                <a:gd name="connsiteY28" fmla="*/ 176880 h 389399"/>
                <a:gd name="connsiteX29" fmla="*/ 253440 w 388080"/>
                <a:gd name="connsiteY29" fmla="*/ 240240 h 389399"/>
                <a:gd name="connsiteX30" fmla="*/ 196680 w 388080"/>
                <a:gd name="connsiteY30" fmla="*/ 297000 h 389399"/>
                <a:gd name="connsiteX31" fmla="*/ 91080 w 388080"/>
                <a:gd name="connsiteY31" fmla="*/ 191400 h 389399"/>
                <a:gd name="connsiteX32" fmla="*/ 211200 w 388080"/>
                <a:gd name="connsiteY32" fmla="*/ 71280 h 389399"/>
                <a:gd name="connsiteX33" fmla="*/ 211200 w 388080"/>
                <a:gd name="connsiteY33" fmla="*/ 71280 h 389399"/>
                <a:gd name="connsiteX34" fmla="*/ 256080 w 388080"/>
                <a:gd name="connsiteY34" fmla="*/ 26400 h 389399"/>
                <a:gd name="connsiteX35" fmla="*/ 361680 w 388080"/>
                <a:gd name="connsiteY35" fmla="*/ 26400 h 38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88080" h="389399">
                  <a:moveTo>
                    <a:pt x="172920" y="71280"/>
                  </a:moveTo>
                  <a:lnTo>
                    <a:pt x="67320" y="71280"/>
                  </a:lnTo>
                  <a:lnTo>
                    <a:pt x="0" y="138600"/>
                  </a:lnTo>
                  <a:lnTo>
                    <a:pt x="72600" y="211200"/>
                  </a:lnTo>
                  <a:lnTo>
                    <a:pt x="72600" y="211200"/>
                  </a:lnTo>
                  <a:cubicBezTo>
                    <a:pt x="72600" y="211200"/>
                    <a:pt x="178200" y="316800"/>
                    <a:pt x="178200" y="316800"/>
                  </a:cubicBezTo>
                  <a:lnTo>
                    <a:pt x="178200" y="316800"/>
                  </a:lnTo>
                  <a:cubicBezTo>
                    <a:pt x="178200" y="316800"/>
                    <a:pt x="250800" y="389400"/>
                    <a:pt x="250800" y="389400"/>
                  </a:cubicBezTo>
                  <a:lnTo>
                    <a:pt x="316800" y="323400"/>
                  </a:lnTo>
                  <a:lnTo>
                    <a:pt x="316800" y="216480"/>
                  </a:lnTo>
                  <a:lnTo>
                    <a:pt x="388080" y="145200"/>
                  </a:lnTo>
                  <a:lnTo>
                    <a:pt x="388080" y="0"/>
                  </a:lnTo>
                  <a:lnTo>
                    <a:pt x="245520" y="0"/>
                  </a:lnTo>
                  <a:lnTo>
                    <a:pt x="174240" y="71280"/>
                  </a:lnTo>
                  <a:close/>
                  <a:moveTo>
                    <a:pt x="77880" y="97680"/>
                  </a:moveTo>
                  <a:lnTo>
                    <a:pt x="146520" y="97680"/>
                  </a:lnTo>
                  <a:lnTo>
                    <a:pt x="72600" y="171600"/>
                  </a:lnTo>
                  <a:lnTo>
                    <a:pt x="38280" y="137280"/>
                  </a:lnTo>
                  <a:lnTo>
                    <a:pt x="77880" y="97680"/>
                  </a:lnTo>
                  <a:close/>
                  <a:moveTo>
                    <a:pt x="290400" y="310200"/>
                  </a:moveTo>
                  <a:lnTo>
                    <a:pt x="250800" y="349800"/>
                  </a:lnTo>
                  <a:lnTo>
                    <a:pt x="216480" y="315480"/>
                  </a:lnTo>
                  <a:lnTo>
                    <a:pt x="248160" y="283800"/>
                  </a:lnTo>
                  <a:lnTo>
                    <a:pt x="290400" y="241560"/>
                  </a:lnTo>
                  <a:lnTo>
                    <a:pt x="290400" y="310200"/>
                  </a:lnTo>
                  <a:close/>
                  <a:moveTo>
                    <a:pt x="361680" y="26400"/>
                  </a:moveTo>
                  <a:lnTo>
                    <a:pt x="361680" y="132000"/>
                  </a:lnTo>
                  <a:lnTo>
                    <a:pt x="316800" y="176880"/>
                  </a:lnTo>
                  <a:lnTo>
                    <a:pt x="316800" y="176880"/>
                  </a:lnTo>
                  <a:cubicBezTo>
                    <a:pt x="316800" y="176880"/>
                    <a:pt x="253440" y="240240"/>
                    <a:pt x="253440" y="240240"/>
                  </a:cubicBezTo>
                  <a:lnTo>
                    <a:pt x="196680" y="297000"/>
                  </a:lnTo>
                  <a:lnTo>
                    <a:pt x="91080" y="191400"/>
                  </a:lnTo>
                  <a:lnTo>
                    <a:pt x="211200" y="71280"/>
                  </a:lnTo>
                  <a:lnTo>
                    <a:pt x="211200" y="71280"/>
                  </a:lnTo>
                  <a:lnTo>
                    <a:pt x="256080" y="26400"/>
                  </a:lnTo>
                  <a:lnTo>
                    <a:pt x="36168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27A80B92-1036-C8D2-CBDD-95A9A7C6DDA4}"/>
                </a:ext>
              </a:extLst>
            </p:cNvPr>
            <p:cNvSpPr/>
            <p:nvPr/>
          </p:nvSpPr>
          <p:spPr>
            <a:xfrm rot="-2700000">
              <a:off x="8250536" y="3563985"/>
              <a:ext cx="125400" cy="26400"/>
            </a:xfrm>
            <a:custGeom>
              <a:avLst/>
              <a:gdLst>
                <a:gd name="connsiteX0" fmla="*/ 0 w 125400"/>
                <a:gd name="connsiteY0" fmla="*/ 0 h 26400"/>
                <a:gd name="connsiteX1" fmla="*/ 125400 w 125400"/>
                <a:gd name="connsiteY1" fmla="*/ 0 h 26400"/>
                <a:gd name="connsiteX2" fmla="*/ 125400 w 125400"/>
                <a:gd name="connsiteY2" fmla="*/ 26400 h 26400"/>
                <a:gd name="connsiteX3" fmla="*/ 0 w 12540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400" h="26400">
                  <a:moveTo>
                    <a:pt x="0" y="0"/>
                  </a:moveTo>
                  <a:lnTo>
                    <a:pt x="125400" y="0"/>
                  </a:lnTo>
                  <a:lnTo>
                    <a:pt x="12540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38A5D1B1-0CAF-A0F4-1077-A8EA470E8E5B}"/>
                </a:ext>
              </a:extLst>
            </p:cNvPr>
            <p:cNvSpPr/>
            <p:nvPr/>
          </p:nvSpPr>
          <p:spPr>
            <a:xfrm rot="-2700000">
              <a:off x="8367253" y="3590863"/>
              <a:ext cx="50160" cy="26400"/>
            </a:xfrm>
            <a:custGeom>
              <a:avLst/>
              <a:gdLst>
                <a:gd name="connsiteX0" fmla="*/ 0 w 50160"/>
                <a:gd name="connsiteY0" fmla="*/ 0 h 26400"/>
                <a:gd name="connsiteX1" fmla="*/ 50160 w 50160"/>
                <a:gd name="connsiteY1" fmla="*/ 0 h 26400"/>
                <a:gd name="connsiteX2" fmla="*/ 50160 w 50160"/>
                <a:gd name="connsiteY2" fmla="*/ 26400 h 26400"/>
                <a:gd name="connsiteX3" fmla="*/ 0 w 5016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60" h="26400">
                  <a:moveTo>
                    <a:pt x="0" y="0"/>
                  </a:moveTo>
                  <a:lnTo>
                    <a:pt x="50160" y="0"/>
                  </a:lnTo>
                  <a:lnTo>
                    <a:pt x="5016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4049321C-6CA4-3488-5202-A8A9F9BB508C}"/>
                </a:ext>
              </a:extLst>
            </p:cNvPr>
            <p:cNvSpPr/>
            <p:nvPr/>
          </p:nvSpPr>
          <p:spPr>
            <a:xfrm rot="-2700000">
              <a:off x="8260925" y="3483943"/>
              <a:ext cx="50160" cy="26400"/>
            </a:xfrm>
            <a:custGeom>
              <a:avLst/>
              <a:gdLst>
                <a:gd name="connsiteX0" fmla="*/ 0 w 50160"/>
                <a:gd name="connsiteY0" fmla="*/ 0 h 26400"/>
                <a:gd name="connsiteX1" fmla="*/ 50160 w 50160"/>
                <a:gd name="connsiteY1" fmla="*/ 0 h 26400"/>
                <a:gd name="connsiteX2" fmla="*/ 50160 w 50160"/>
                <a:gd name="connsiteY2" fmla="*/ 26400 h 26400"/>
                <a:gd name="connsiteX3" fmla="*/ 0 w 5016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60" h="26400">
                  <a:moveTo>
                    <a:pt x="0" y="0"/>
                  </a:moveTo>
                  <a:lnTo>
                    <a:pt x="50160" y="0"/>
                  </a:lnTo>
                  <a:lnTo>
                    <a:pt x="5016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E39A239B-5E73-2D2F-BA53-070FAA4A8E37}"/>
                </a:ext>
              </a:extLst>
            </p:cNvPr>
            <p:cNvSpPr/>
            <p:nvPr/>
          </p:nvSpPr>
          <p:spPr>
            <a:xfrm rot="-2700000">
              <a:off x="8482856" y="3368224"/>
              <a:ext cx="51480" cy="26400"/>
            </a:xfrm>
            <a:custGeom>
              <a:avLst/>
              <a:gdLst>
                <a:gd name="connsiteX0" fmla="*/ 0 w 51480"/>
                <a:gd name="connsiteY0" fmla="*/ 0 h 26400"/>
                <a:gd name="connsiteX1" fmla="*/ 51480 w 51480"/>
                <a:gd name="connsiteY1" fmla="*/ 0 h 26400"/>
                <a:gd name="connsiteX2" fmla="*/ 51480 w 51480"/>
                <a:gd name="connsiteY2" fmla="*/ 26400 h 26400"/>
                <a:gd name="connsiteX3" fmla="*/ 0 w 51480"/>
                <a:gd name="connsiteY3" fmla="*/ 26400 h 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80" h="26400">
                  <a:moveTo>
                    <a:pt x="0" y="0"/>
                  </a:moveTo>
                  <a:lnTo>
                    <a:pt x="51480" y="0"/>
                  </a:lnTo>
                  <a:lnTo>
                    <a:pt x="51480" y="26400"/>
                  </a:lnTo>
                  <a:lnTo>
                    <a:pt x="0" y="26400"/>
                  </a:lnTo>
                  <a:close/>
                </a:path>
              </a:pathLst>
            </a:custGeom>
            <a:solidFill>
              <a:schemeClr val="tx1"/>
            </a:solidFill>
            <a:ln w="13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42" name="Grafik 128">
            <a:extLst>
              <a:ext uri="{FF2B5EF4-FFF2-40B4-BE49-F238E27FC236}">
                <a16:creationId xmlns:a16="http://schemas.microsoft.com/office/drawing/2014/main" id="{6E0932A2-CF1E-CD7F-F38D-0119D6DD200A}"/>
              </a:ext>
            </a:extLst>
          </p:cNvPr>
          <p:cNvSpPr/>
          <p:nvPr/>
        </p:nvSpPr>
        <p:spPr>
          <a:xfrm>
            <a:off x="10217756" y="3271083"/>
            <a:ext cx="380160" cy="380159"/>
          </a:xfrm>
          <a:custGeom>
            <a:avLst/>
            <a:gdLst>
              <a:gd name="connsiteX0" fmla="*/ 306240 w 380160"/>
              <a:gd name="connsiteY0" fmla="*/ 287760 h 380159"/>
              <a:gd name="connsiteX1" fmla="*/ 348480 w 380160"/>
              <a:gd name="connsiteY1" fmla="*/ 174240 h 380159"/>
              <a:gd name="connsiteX2" fmla="*/ 174240 w 380160"/>
              <a:gd name="connsiteY2" fmla="*/ 0 h 380159"/>
              <a:gd name="connsiteX3" fmla="*/ 0 w 380160"/>
              <a:gd name="connsiteY3" fmla="*/ 174240 h 380159"/>
              <a:gd name="connsiteX4" fmla="*/ 174240 w 380160"/>
              <a:gd name="connsiteY4" fmla="*/ 348480 h 380159"/>
              <a:gd name="connsiteX5" fmla="*/ 287760 w 380160"/>
              <a:gd name="connsiteY5" fmla="*/ 306240 h 380159"/>
              <a:gd name="connsiteX6" fmla="*/ 361680 w 380160"/>
              <a:gd name="connsiteY6" fmla="*/ 380160 h 380159"/>
              <a:gd name="connsiteX7" fmla="*/ 380160 w 380160"/>
              <a:gd name="connsiteY7" fmla="*/ 361680 h 380159"/>
              <a:gd name="connsiteX8" fmla="*/ 306240 w 380160"/>
              <a:gd name="connsiteY8" fmla="*/ 287760 h 380159"/>
              <a:gd name="connsiteX9" fmla="*/ 174240 w 380160"/>
              <a:gd name="connsiteY9" fmla="*/ 322080 h 380159"/>
              <a:gd name="connsiteX10" fmla="*/ 26400 w 380160"/>
              <a:gd name="connsiteY10" fmla="*/ 174240 h 380159"/>
              <a:gd name="connsiteX11" fmla="*/ 174240 w 380160"/>
              <a:gd name="connsiteY11" fmla="*/ 26400 h 380159"/>
              <a:gd name="connsiteX12" fmla="*/ 322080 w 380160"/>
              <a:gd name="connsiteY12" fmla="*/ 174240 h 380159"/>
              <a:gd name="connsiteX13" fmla="*/ 174240 w 380160"/>
              <a:gd name="connsiteY13" fmla="*/ 322080 h 3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0160" h="380159">
                <a:moveTo>
                  <a:pt x="306240" y="287760"/>
                </a:moveTo>
                <a:cubicBezTo>
                  <a:pt x="332640" y="257400"/>
                  <a:pt x="348480" y="217800"/>
                  <a:pt x="348480" y="174240"/>
                </a:cubicBezTo>
                <a:cubicBezTo>
                  <a:pt x="348480" y="77880"/>
                  <a:pt x="270600" y="0"/>
                  <a:pt x="174240" y="0"/>
                </a:cubicBezTo>
                <a:cubicBezTo>
                  <a:pt x="77880" y="0"/>
                  <a:pt x="0" y="77880"/>
                  <a:pt x="0" y="174240"/>
                </a:cubicBezTo>
                <a:cubicBezTo>
                  <a:pt x="0" y="270600"/>
                  <a:pt x="77880" y="348480"/>
                  <a:pt x="174240" y="348480"/>
                </a:cubicBezTo>
                <a:cubicBezTo>
                  <a:pt x="270600" y="348480"/>
                  <a:pt x="257400" y="332640"/>
                  <a:pt x="287760" y="306240"/>
                </a:cubicBezTo>
                <a:lnTo>
                  <a:pt x="361680" y="380160"/>
                </a:lnTo>
                <a:lnTo>
                  <a:pt x="380160" y="361680"/>
                </a:lnTo>
                <a:lnTo>
                  <a:pt x="306240" y="287760"/>
                </a:lnTo>
                <a:close/>
                <a:moveTo>
                  <a:pt x="174240" y="322080"/>
                </a:moveTo>
                <a:cubicBezTo>
                  <a:pt x="92400" y="322080"/>
                  <a:pt x="26400" y="256080"/>
                  <a:pt x="26400" y="174240"/>
                </a:cubicBezTo>
                <a:cubicBezTo>
                  <a:pt x="26400" y="92400"/>
                  <a:pt x="92400" y="26400"/>
                  <a:pt x="174240" y="26400"/>
                </a:cubicBezTo>
                <a:cubicBezTo>
                  <a:pt x="256080" y="26400"/>
                  <a:pt x="322080" y="92400"/>
                  <a:pt x="322080" y="174240"/>
                </a:cubicBezTo>
                <a:cubicBezTo>
                  <a:pt x="322080" y="256080"/>
                  <a:pt x="256080" y="322080"/>
                  <a:pt x="174240" y="322080"/>
                </a:cubicBez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3" name="Grafik 117">
            <a:extLst>
              <a:ext uri="{FF2B5EF4-FFF2-40B4-BE49-F238E27FC236}">
                <a16:creationId xmlns:a16="http://schemas.microsoft.com/office/drawing/2014/main" id="{2ED4F1A1-B615-7B7C-699A-5C315F174D7C}"/>
              </a:ext>
            </a:extLst>
          </p:cNvPr>
          <p:cNvSpPr/>
          <p:nvPr/>
        </p:nvSpPr>
        <p:spPr>
          <a:xfrm>
            <a:off x="10864644" y="3320477"/>
            <a:ext cx="381479" cy="275879"/>
          </a:xfrm>
          <a:custGeom>
            <a:avLst/>
            <a:gdLst>
              <a:gd name="connsiteX0" fmla="*/ 293040 w 381479"/>
              <a:gd name="connsiteY0" fmla="*/ 0 h 275879"/>
              <a:gd name="connsiteX1" fmla="*/ 0 w 381479"/>
              <a:gd name="connsiteY1" fmla="*/ 0 h 275879"/>
              <a:gd name="connsiteX2" fmla="*/ 0 w 381479"/>
              <a:gd name="connsiteY2" fmla="*/ 275880 h 275879"/>
              <a:gd name="connsiteX3" fmla="*/ 293040 w 381479"/>
              <a:gd name="connsiteY3" fmla="*/ 275880 h 275879"/>
              <a:gd name="connsiteX4" fmla="*/ 293040 w 381479"/>
              <a:gd name="connsiteY4" fmla="*/ 211200 h 275879"/>
              <a:gd name="connsiteX5" fmla="*/ 381480 w 381479"/>
              <a:gd name="connsiteY5" fmla="*/ 246840 h 275879"/>
              <a:gd name="connsiteX6" fmla="*/ 381480 w 381479"/>
              <a:gd name="connsiteY6" fmla="*/ 29040 h 275879"/>
              <a:gd name="connsiteX7" fmla="*/ 293040 w 381479"/>
              <a:gd name="connsiteY7" fmla="*/ 64680 h 275879"/>
              <a:gd name="connsiteX8" fmla="*/ 293040 w 381479"/>
              <a:gd name="connsiteY8" fmla="*/ 0 h 275879"/>
              <a:gd name="connsiteX9" fmla="*/ 355080 w 381479"/>
              <a:gd name="connsiteY9" fmla="*/ 68640 h 275879"/>
              <a:gd name="connsiteX10" fmla="*/ 355080 w 381479"/>
              <a:gd name="connsiteY10" fmla="*/ 207240 h 275879"/>
              <a:gd name="connsiteX11" fmla="*/ 266640 w 381479"/>
              <a:gd name="connsiteY11" fmla="*/ 171600 h 275879"/>
              <a:gd name="connsiteX12" fmla="*/ 266640 w 381479"/>
              <a:gd name="connsiteY12" fmla="*/ 249480 h 275879"/>
              <a:gd name="connsiteX13" fmla="*/ 27720 w 381479"/>
              <a:gd name="connsiteY13" fmla="*/ 249480 h 275879"/>
              <a:gd name="connsiteX14" fmla="*/ 27720 w 381479"/>
              <a:gd name="connsiteY14" fmla="*/ 26400 h 275879"/>
              <a:gd name="connsiteX15" fmla="*/ 267960 w 381479"/>
              <a:gd name="connsiteY15" fmla="*/ 26400 h 275879"/>
              <a:gd name="connsiteX16" fmla="*/ 267960 w 381479"/>
              <a:gd name="connsiteY16" fmla="*/ 104280 h 275879"/>
              <a:gd name="connsiteX17" fmla="*/ 356400 w 381479"/>
              <a:gd name="connsiteY17" fmla="*/ 68640 h 27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1479" h="275879">
                <a:moveTo>
                  <a:pt x="293040" y="0"/>
                </a:moveTo>
                <a:lnTo>
                  <a:pt x="0" y="0"/>
                </a:lnTo>
                <a:lnTo>
                  <a:pt x="0" y="275880"/>
                </a:lnTo>
                <a:lnTo>
                  <a:pt x="293040" y="275880"/>
                </a:lnTo>
                <a:lnTo>
                  <a:pt x="293040" y="211200"/>
                </a:lnTo>
                <a:lnTo>
                  <a:pt x="381480" y="246840"/>
                </a:lnTo>
                <a:lnTo>
                  <a:pt x="381480" y="29040"/>
                </a:lnTo>
                <a:lnTo>
                  <a:pt x="293040" y="64680"/>
                </a:lnTo>
                <a:lnTo>
                  <a:pt x="293040" y="0"/>
                </a:lnTo>
                <a:close/>
                <a:moveTo>
                  <a:pt x="355080" y="68640"/>
                </a:moveTo>
                <a:lnTo>
                  <a:pt x="355080" y="207240"/>
                </a:lnTo>
                <a:lnTo>
                  <a:pt x="266640" y="171600"/>
                </a:lnTo>
                <a:lnTo>
                  <a:pt x="266640" y="249480"/>
                </a:lnTo>
                <a:lnTo>
                  <a:pt x="27720" y="249480"/>
                </a:lnTo>
                <a:lnTo>
                  <a:pt x="27720" y="26400"/>
                </a:lnTo>
                <a:lnTo>
                  <a:pt x="267960" y="26400"/>
                </a:lnTo>
                <a:lnTo>
                  <a:pt x="267960" y="104280"/>
                </a:lnTo>
                <a:lnTo>
                  <a:pt x="356400" y="68640"/>
                </a:lnTo>
                <a:close/>
              </a:path>
            </a:pathLst>
          </a:custGeom>
          <a:solidFill>
            <a:schemeClr val="tx1"/>
          </a:solidFill>
          <a:ln w="1301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45" name="Grafik 144">
            <a:extLst>
              <a:ext uri="{FF2B5EF4-FFF2-40B4-BE49-F238E27FC236}">
                <a16:creationId xmlns:a16="http://schemas.microsoft.com/office/drawing/2014/main" id="{A35D3E8A-BD2C-49FA-6AAF-E4374AF1511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15520" y="3259433"/>
            <a:ext cx="396000" cy="396000"/>
          </a:xfrm>
          <a:prstGeom prst="rect">
            <a:avLst/>
          </a:prstGeom>
        </p:spPr>
      </p:pic>
      <p:sp>
        <p:nvSpPr>
          <p:cNvPr id="146" name="Grafik 7">
            <a:extLst>
              <a:ext uri="{FF2B5EF4-FFF2-40B4-BE49-F238E27FC236}">
                <a16:creationId xmlns:a16="http://schemas.microsoft.com/office/drawing/2014/main" id="{C4CFBA72-8953-C61E-4B94-AF00BD82FD7E}"/>
              </a:ext>
            </a:extLst>
          </p:cNvPr>
          <p:cNvSpPr/>
          <p:nvPr/>
        </p:nvSpPr>
        <p:spPr>
          <a:xfrm>
            <a:off x="10921051" y="5448889"/>
            <a:ext cx="431240" cy="363587"/>
          </a:xfrm>
          <a:custGeom>
            <a:avLst/>
            <a:gdLst>
              <a:gd name="connsiteX0" fmla="*/ 61049 w 263518"/>
              <a:gd name="connsiteY0" fmla="*/ 245 h 222177"/>
              <a:gd name="connsiteX1" fmla="*/ 35144 w 263518"/>
              <a:gd name="connsiteY1" fmla="*/ 14949 h 222177"/>
              <a:gd name="connsiteX2" fmla="*/ 27746 w 263518"/>
              <a:gd name="connsiteY2" fmla="*/ 37380 h 222177"/>
              <a:gd name="connsiteX3" fmla="*/ 42603 w 263518"/>
              <a:gd name="connsiteY3" fmla="*/ 67215 h 222177"/>
              <a:gd name="connsiteX4" fmla="*/ 78179 w 263518"/>
              <a:gd name="connsiteY4" fmla="*/ 72328 h 222177"/>
              <a:gd name="connsiteX5" fmla="*/ 96998 w 263518"/>
              <a:gd name="connsiteY5" fmla="*/ 56611 h 222177"/>
              <a:gd name="connsiteX6" fmla="*/ 98616 w 263518"/>
              <a:gd name="connsiteY6" fmla="*/ 21235 h 222177"/>
              <a:gd name="connsiteX7" fmla="*/ 85248 w 263518"/>
              <a:gd name="connsiteY7" fmla="*/ 6038 h 222177"/>
              <a:gd name="connsiteX8" fmla="*/ 61049 w 263518"/>
              <a:gd name="connsiteY8" fmla="*/ 245 h 222177"/>
              <a:gd name="connsiteX9" fmla="*/ 194503 w 263518"/>
              <a:gd name="connsiteY9" fmla="*/ 269 h 222177"/>
              <a:gd name="connsiteX10" fmla="*/ 180430 w 263518"/>
              <a:gd name="connsiteY10" fmla="*/ 4680 h 222177"/>
              <a:gd name="connsiteX11" fmla="*/ 166516 w 263518"/>
              <a:gd name="connsiteY11" fmla="*/ 56611 h 222177"/>
              <a:gd name="connsiteX12" fmla="*/ 185335 w 263518"/>
              <a:gd name="connsiteY12" fmla="*/ 72328 h 222177"/>
              <a:gd name="connsiteX13" fmla="*/ 211244 w 263518"/>
              <a:gd name="connsiteY13" fmla="*/ 72506 h 222177"/>
              <a:gd name="connsiteX14" fmla="*/ 235374 w 263518"/>
              <a:gd name="connsiteY14" fmla="*/ 43382 h 222177"/>
              <a:gd name="connsiteX15" fmla="*/ 235460 w 263518"/>
              <a:gd name="connsiteY15" fmla="*/ 31863 h 222177"/>
              <a:gd name="connsiteX16" fmla="*/ 214694 w 263518"/>
              <a:gd name="connsiteY16" fmla="*/ 3687 h 222177"/>
              <a:gd name="connsiteX17" fmla="*/ 202093 w 263518"/>
              <a:gd name="connsiteY17" fmla="*/ 241 h 222177"/>
              <a:gd name="connsiteX18" fmla="*/ 194503 w 263518"/>
              <a:gd name="connsiteY18" fmla="*/ 269 h 222177"/>
              <a:gd name="connsiteX19" fmla="*/ 61320 w 263518"/>
              <a:gd name="connsiteY19" fmla="*/ 19494 h 222177"/>
              <a:gd name="connsiteX20" fmla="*/ 51628 w 263518"/>
              <a:gd name="connsiteY20" fmla="*/ 25109 h 222177"/>
              <a:gd name="connsiteX21" fmla="*/ 46852 w 263518"/>
              <a:gd name="connsiteY21" fmla="*/ 37380 h 222177"/>
              <a:gd name="connsiteX22" fmla="*/ 51639 w 263518"/>
              <a:gd name="connsiteY22" fmla="*/ 49662 h 222177"/>
              <a:gd name="connsiteX23" fmla="*/ 64034 w 263518"/>
              <a:gd name="connsiteY23" fmla="*/ 55574 h 222177"/>
              <a:gd name="connsiteX24" fmla="*/ 82609 w 263518"/>
              <a:gd name="connsiteY24" fmla="*/ 42092 h 222177"/>
              <a:gd name="connsiteX25" fmla="*/ 80993 w 263518"/>
              <a:gd name="connsiteY25" fmla="*/ 28551 h 222177"/>
              <a:gd name="connsiteX26" fmla="*/ 70035 w 263518"/>
              <a:gd name="connsiteY26" fmla="*/ 19823 h 222177"/>
              <a:gd name="connsiteX27" fmla="*/ 61320 w 263518"/>
              <a:gd name="connsiteY27" fmla="*/ 19494 h 222177"/>
              <a:gd name="connsiteX28" fmla="*/ 195908 w 263518"/>
              <a:gd name="connsiteY28" fmla="*/ 19273 h 222177"/>
              <a:gd name="connsiteX29" fmla="*/ 185737 w 263518"/>
              <a:gd name="connsiteY29" fmla="*/ 24518 h 222177"/>
              <a:gd name="connsiteX30" fmla="*/ 180335 w 263518"/>
              <a:gd name="connsiteY30" fmla="*/ 37380 h 222177"/>
              <a:gd name="connsiteX31" fmla="*/ 185879 w 263518"/>
              <a:gd name="connsiteY31" fmla="*/ 50382 h 222177"/>
              <a:gd name="connsiteX32" fmla="*/ 198623 w 263518"/>
              <a:gd name="connsiteY32" fmla="*/ 55499 h 222177"/>
              <a:gd name="connsiteX33" fmla="*/ 204195 w 263518"/>
              <a:gd name="connsiteY33" fmla="*/ 54723 h 222177"/>
              <a:gd name="connsiteX34" fmla="*/ 211873 w 263518"/>
              <a:gd name="connsiteY34" fmla="*/ 49665 h 222177"/>
              <a:gd name="connsiteX35" fmla="*/ 216662 w 263518"/>
              <a:gd name="connsiteY35" fmla="*/ 37380 h 222177"/>
              <a:gd name="connsiteX36" fmla="*/ 211873 w 263518"/>
              <a:gd name="connsiteY36" fmla="*/ 25095 h 222177"/>
              <a:gd name="connsiteX37" fmla="*/ 199337 w 263518"/>
              <a:gd name="connsiteY37" fmla="*/ 19236 h 222177"/>
              <a:gd name="connsiteX38" fmla="*/ 195908 w 263518"/>
              <a:gd name="connsiteY38" fmla="*/ 19273 h 222177"/>
              <a:gd name="connsiteX39" fmla="*/ 56462 w 263518"/>
              <a:gd name="connsiteY39" fmla="*/ 89279 h 222177"/>
              <a:gd name="connsiteX40" fmla="*/ 2059 w 263518"/>
              <a:gd name="connsiteY40" fmla="*/ 110298 h 222177"/>
              <a:gd name="connsiteX41" fmla="*/ 0 w 263518"/>
              <a:gd name="connsiteY41" fmla="*/ 112206 h 222177"/>
              <a:gd name="connsiteX42" fmla="*/ 14944 w 263518"/>
              <a:gd name="connsiteY42" fmla="*/ 165804 h 222177"/>
              <a:gd name="connsiteX43" fmla="*/ 29887 w 263518"/>
              <a:gd name="connsiteY43" fmla="*/ 219402 h 222177"/>
              <a:gd name="connsiteX44" fmla="*/ 65004 w 263518"/>
              <a:gd name="connsiteY44" fmla="*/ 219330 h 222177"/>
              <a:gd name="connsiteX45" fmla="*/ 100121 w 263518"/>
              <a:gd name="connsiteY45" fmla="*/ 219260 h 222177"/>
              <a:gd name="connsiteX46" fmla="*/ 115041 w 263518"/>
              <a:gd name="connsiteY46" fmla="*/ 165825 h 222177"/>
              <a:gd name="connsiteX47" fmla="*/ 129502 w 263518"/>
              <a:gd name="connsiteY47" fmla="*/ 111847 h 222177"/>
              <a:gd name="connsiteX48" fmla="*/ 120041 w 263518"/>
              <a:gd name="connsiteY48" fmla="*/ 104081 h 222177"/>
              <a:gd name="connsiteX49" fmla="*/ 78893 w 263518"/>
              <a:gd name="connsiteY49" fmla="*/ 89802 h 222177"/>
              <a:gd name="connsiteX50" fmla="*/ 56462 w 263518"/>
              <a:gd name="connsiteY50" fmla="*/ 89279 h 222177"/>
              <a:gd name="connsiteX51" fmla="*/ 163225 w 263518"/>
              <a:gd name="connsiteY51" fmla="*/ 92600 h 222177"/>
              <a:gd name="connsiteX52" fmla="*/ 133706 w 263518"/>
              <a:gd name="connsiteY52" fmla="*/ 198616 h 222177"/>
              <a:gd name="connsiteX53" fmla="*/ 142919 w 263518"/>
              <a:gd name="connsiteY53" fmla="*/ 206814 h 222177"/>
              <a:gd name="connsiteX54" fmla="*/ 219309 w 263518"/>
              <a:gd name="connsiteY54" fmla="*/ 220384 h 222177"/>
              <a:gd name="connsiteX55" fmla="*/ 261288 w 263518"/>
              <a:gd name="connsiteY55" fmla="*/ 201060 h 222177"/>
              <a:gd name="connsiteX56" fmla="*/ 263518 w 263518"/>
              <a:gd name="connsiteY56" fmla="*/ 198972 h 222177"/>
              <a:gd name="connsiteX57" fmla="*/ 248562 w 263518"/>
              <a:gd name="connsiteY57" fmla="*/ 145393 h 222177"/>
              <a:gd name="connsiteX58" fmla="*/ 233606 w 263518"/>
              <a:gd name="connsiteY58" fmla="*/ 91815 h 222177"/>
              <a:gd name="connsiteX59" fmla="*/ 198563 w 263518"/>
              <a:gd name="connsiteY59" fmla="*/ 91743 h 222177"/>
              <a:gd name="connsiteX60" fmla="*/ 163520 w 263518"/>
              <a:gd name="connsiteY60" fmla="*/ 91671 h 222177"/>
              <a:gd name="connsiteX61" fmla="*/ 163225 w 263518"/>
              <a:gd name="connsiteY61" fmla="*/ 92600 h 222177"/>
              <a:gd name="connsiteX62" fmla="*/ 55980 w 263518"/>
              <a:gd name="connsiteY62" fmla="*/ 108528 h 222177"/>
              <a:gd name="connsiteX63" fmla="*/ 32316 w 263518"/>
              <a:gd name="connsiteY63" fmla="*/ 114001 h 222177"/>
              <a:gd name="connsiteX64" fmla="*/ 21916 w 263518"/>
              <a:gd name="connsiteY64" fmla="*/ 119264 h 222177"/>
              <a:gd name="connsiteX65" fmla="*/ 33188 w 263518"/>
              <a:gd name="connsiteY65" fmla="*/ 159897 h 222177"/>
              <a:gd name="connsiteX66" fmla="*/ 44430 w 263518"/>
              <a:gd name="connsiteY66" fmla="*/ 200261 h 222177"/>
              <a:gd name="connsiteX67" fmla="*/ 65012 w 263518"/>
              <a:gd name="connsiteY67" fmla="*/ 200188 h 222177"/>
              <a:gd name="connsiteX68" fmla="*/ 85595 w 263518"/>
              <a:gd name="connsiteY68" fmla="*/ 200115 h 222177"/>
              <a:gd name="connsiteX69" fmla="*/ 96806 w 263518"/>
              <a:gd name="connsiteY69" fmla="*/ 159967 h 222177"/>
              <a:gd name="connsiteX70" fmla="*/ 108028 w 263518"/>
              <a:gd name="connsiteY70" fmla="*/ 119360 h 222177"/>
              <a:gd name="connsiteX71" fmla="*/ 104682 w 263518"/>
              <a:gd name="connsiteY71" fmla="*/ 117173 h 222177"/>
              <a:gd name="connsiteX72" fmla="*/ 77880 w 263518"/>
              <a:gd name="connsiteY72" fmla="*/ 108944 h 222177"/>
              <a:gd name="connsiteX73" fmla="*/ 55980 w 263518"/>
              <a:gd name="connsiteY73" fmla="*/ 108528 h 222177"/>
              <a:gd name="connsiteX74" fmla="*/ 177905 w 263518"/>
              <a:gd name="connsiteY74" fmla="*/ 111175 h 222177"/>
              <a:gd name="connsiteX75" fmla="*/ 155563 w 263518"/>
              <a:gd name="connsiteY75" fmla="*/ 192075 h 222177"/>
              <a:gd name="connsiteX76" fmla="*/ 165047 w 263518"/>
              <a:gd name="connsiteY76" fmla="*/ 196923 h 222177"/>
              <a:gd name="connsiteX77" fmla="*/ 227055 w 263518"/>
              <a:gd name="connsiteY77" fmla="*/ 198698 h 222177"/>
              <a:gd name="connsiteX78" fmla="*/ 241668 w 263518"/>
              <a:gd name="connsiteY78" fmla="*/ 191830 h 222177"/>
              <a:gd name="connsiteX79" fmla="*/ 230362 w 263518"/>
              <a:gd name="connsiteY79" fmla="*/ 151411 h 222177"/>
              <a:gd name="connsiteX80" fmla="*/ 219023 w 263518"/>
              <a:gd name="connsiteY80" fmla="*/ 111055 h 222177"/>
              <a:gd name="connsiteX81" fmla="*/ 198454 w 263518"/>
              <a:gd name="connsiteY81" fmla="*/ 110818 h 222177"/>
              <a:gd name="connsiteX82" fmla="*/ 177905 w 263518"/>
              <a:gd name="connsiteY82" fmla="*/ 111175 h 22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63518" h="222177">
                <a:moveTo>
                  <a:pt x="61049" y="245"/>
                </a:moveTo>
                <a:cubicBezTo>
                  <a:pt x="50637" y="1420"/>
                  <a:pt x="41400" y="6663"/>
                  <a:pt x="35144" y="14949"/>
                </a:cubicBezTo>
                <a:cubicBezTo>
                  <a:pt x="30214" y="21477"/>
                  <a:pt x="27746" y="28960"/>
                  <a:pt x="27746" y="37380"/>
                </a:cubicBezTo>
                <a:cubicBezTo>
                  <a:pt x="27746" y="49432"/>
                  <a:pt x="33037" y="60056"/>
                  <a:pt x="42603" y="67215"/>
                </a:cubicBezTo>
                <a:cubicBezTo>
                  <a:pt x="52894" y="74917"/>
                  <a:pt x="66103" y="76815"/>
                  <a:pt x="78179" y="72328"/>
                </a:cubicBezTo>
                <a:cubicBezTo>
                  <a:pt x="85819" y="69489"/>
                  <a:pt x="92728" y="63719"/>
                  <a:pt x="96998" y="56611"/>
                </a:cubicBezTo>
                <a:cubicBezTo>
                  <a:pt x="103451" y="45871"/>
                  <a:pt x="104068" y="32370"/>
                  <a:pt x="98616" y="21235"/>
                </a:cubicBezTo>
                <a:cubicBezTo>
                  <a:pt x="95427" y="14722"/>
                  <a:pt x="91401" y="10144"/>
                  <a:pt x="85248" y="6038"/>
                </a:cubicBezTo>
                <a:cubicBezTo>
                  <a:pt x="78566" y="1577"/>
                  <a:pt x="69171" y="-672"/>
                  <a:pt x="61049" y="245"/>
                </a:cubicBezTo>
                <a:moveTo>
                  <a:pt x="194503" y="269"/>
                </a:moveTo>
                <a:cubicBezTo>
                  <a:pt x="190081" y="694"/>
                  <a:pt x="184362" y="2486"/>
                  <a:pt x="180430" y="4680"/>
                </a:cubicBezTo>
                <a:cubicBezTo>
                  <a:pt x="161999" y="14962"/>
                  <a:pt x="155674" y="38564"/>
                  <a:pt x="166516" y="56611"/>
                </a:cubicBezTo>
                <a:cubicBezTo>
                  <a:pt x="170786" y="63719"/>
                  <a:pt x="177695" y="69489"/>
                  <a:pt x="185335" y="72328"/>
                </a:cubicBezTo>
                <a:cubicBezTo>
                  <a:pt x="193622" y="75408"/>
                  <a:pt x="203170" y="75472"/>
                  <a:pt x="211244" y="72506"/>
                </a:cubicBezTo>
                <a:cubicBezTo>
                  <a:pt x="223984" y="67826"/>
                  <a:pt x="233214" y="56685"/>
                  <a:pt x="235374" y="43382"/>
                </a:cubicBezTo>
                <a:cubicBezTo>
                  <a:pt x="235846" y="40470"/>
                  <a:pt x="235889" y="34707"/>
                  <a:pt x="235460" y="31863"/>
                </a:cubicBezTo>
                <a:cubicBezTo>
                  <a:pt x="233620" y="19681"/>
                  <a:pt x="226030" y="9383"/>
                  <a:pt x="214694" y="3687"/>
                </a:cubicBezTo>
                <a:cubicBezTo>
                  <a:pt x="211430" y="2048"/>
                  <a:pt x="206390" y="669"/>
                  <a:pt x="202093" y="241"/>
                </a:cubicBezTo>
                <a:cubicBezTo>
                  <a:pt x="198804" y="-86"/>
                  <a:pt x="198171" y="-84"/>
                  <a:pt x="194503" y="269"/>
                </a:cubicBezTo>
                <a:moveTo>
                  <a:pt x="61320" y="19494"/>
                </a:moveTo>
                <a:cubicBezTo>
                  <a:pt x="57240" y="20437"/>
                  <a:pt x="54584" y="21976"/>
                  <a:pt x="51628" y="25109"/>
                </a:cubicBezTo>
                <a:cubicBezTo>
                  <a:pt x="48360" y="28574"/>
                  <a:pt x="46852" y="32448"/>
                  <a:pt x="46852" y="37380"/>
                </a:cubicBezTo>
                <a:cubicBezTo>
                  <a:pt x="46852" y="42318"/>
                  <a:pt x="48359" y="46186"/>
                  <a:pt x="51639" y="49662"/>
                </a:cubicBezTo>
                <a:cubicBezTo>
                  <a:pt x="55179" y="53415"/>
                  <a:pt x="59060" y="55266"/>
                  <a:pt x="64034" y="55574"/>
                </a:cubicBezTo>
                <a:cubicBezTo>
                  <a:pt x="72446" y="56096"/>
                  <a:pt x="80527" y="50229"/>
                  <a:pt x="82609" y="42092"/>
                </a:cubicBezTo>
                <a:cubicBezTo>
                  <a:pt x="83755" y="37610"/>
                  <a:pt x="83135" y="32417"/>
                  <a:pt x="80993" y="28551"/>
                </a:cubicBezTo>
                <a:cubicBezTo>
                  <a:pt x="78868" y="24716"/>
                  <a:pt x="74328" y="21099"/>
                  <a:pt x="70035" y="19823"/>
                </a:cubicBezTo>
                <a:cubicBezTo>
                  <a:pt x="67836" y="19169"/>
                  <a:pt x="63445" y="19003"/>
                  <a:pt x="61320" y="19494"/>
                </a:cubicBezTo>
                <a:moveTo>
                  <a:pt x="195908" y="19273"/>
                </a:moveTo>
                <a:cubicBezTo>
                  <a:pt x="192120" y="19858"/>
                  <a:pt x="188628" y="21659"/>
                  <a:pt x="185737" y="24518"/>
                </a:cubicBezTo>
                <a:cubicBezTo>
                  <a:pt x="182056" y="28158"/>
                  <a:pt x="180335" y="32256"/>
                  <a:pt x="180335" y="37380"/>
                </a:cubicBezTo>
                <a:cubicBezTo>
                  <a:pt x="180335" y="42581"/>
                  <a:pt x="182047" y="46596"/>
                  <a:pt x="185879" y="50382"/>
                </a:cubicBezTo>
                <a:cubicBezTo>
                  <a:pt x="189635" y="54092"/>
                  <a:pt x="193220" y="55531"/>
                  <a:pt x="198623" y="55499"/>
                </a:cubicBezTo>
                <a:cubicBezTo>
                  <a:pt x="201375" y="55482"/>
                  <a:pt x="202280" y="55356"/>
                  <a:pt x="204195" y="54723"/>
                </a:cubicBezTo>
                <a:cubicBezTo>
                  <a:pt x="207112" y="53757"/>
                  <a:pt x="209489" y="52192"/>
                  <a:pt x="211873" y="49665"/>
                </a:cubicBezTo>
                <a:cubicBezTo>
                  <a:pt x="215155" y="46185"/>
                  <a:pt x="216662" y="42319"/>
                  <a:pt x="216662" y="37380"/>
                </a:cubicBezTo>
                <a:cubicBezTo>
                  <a:pt x="216662" y="32441"/>
                  <a:pt x="215155" y="28575"/>
                  <a:pt x="211873" y="25095"/>
                </a:cubicBezTo>
                <a:cubicBezTo>
                  <a:pt x="208269" y="21276"/>
                  <a:pt x="204303" y="19422"/>
                  <a:pt x="199337" y="19236"/>
                </a:cubicBezTo>
                <a:cubicBezTo>
                  <a:pt x="197922" y="19183"/>
                  <a:pt x="196379" y="19200"/>
                  <a:pt x="195908" y="19273"/>
                </a:cubicBezTo>
                <a:moveTo>
                  <a:pt x="56462" y="89279"/>
                </a:moveTo>
                <a:cubicBezTo>
                  <a:pt x="34016" y="91056"/>
                  <a:pt x="14810" y="98476"/>
                  <a:pt x="2059" y="110298"/>
                </a:cubicBezTo>
                <a:lnTo>
                  <a:pt x="0" y="112206"/>
                </a:lnTo>
                <a:lnTo>
                  <a:pt x="14944" y="165804"/>
                </a:lnTo>
                <a:lnTo>
                  <a:pt x="29887" y="219402"/>
                </a:lnTo>
                <a:lnTo>
                  <a:pt x="65004" y="219330"/>
                </a:lnTo>
                <a:lnTo>
                  <a:pt x="100121" y="219260"/>
                </a:lnTo>
                <a:lnTo>
                  <a:pt x="115041" y="165825"/>
                </a:lnTo>
                <a:cubicBezTo>
                  <a:pt x="128965" y="115951"/>
                  <a:pt x="129929" y="112353"/>
                  <a:pt x="129502" y="111847"/>
                </a:cubicBezTo>
                <a:cubicBezTo>
                  <a:pt x="128109" y="110203"/>
                  <a:pt x="123151" y="106132"/>
                  <a:pt x="120041" y="104081"/>
                </a:cubicBezTo>
                <a:cubicBezTo>
                  <a:pt x="108650" y="96565"/>
                  <a:pt x="94946" y="91811"/>
                  <a:pt x="78893" y="89802"/>
                </a:cubicBezTo>
                <a:cubicBezTo>
                  <a:pt x="75468" y="89373"/>
                  <a:pt x="59864" y="89010"/>
                  <a:pt x="56462" y="89279"/>
                </a:cubicBezTo>
                <a:moveTo>
                  <a:pt x="163225" y="92600"/>
                </a:moveTo>
                <a:cubicBezTo>
                  <a:pt x="162773" y="94024"/>
                  <a:pt x="133810" y="198044"/>
                  <a:pt x="133706" y="198616"/>
                </a:cubicBezTo>
                <a:cubicBezTo>
                  <a:pt x="133571" y="199359"/>
                  <a:pt x="138982" y="204174"/>
                  <a:pt x="142919" y="206814"/>
                </a:cubicBezTo>
                <a:cubicBezTo>
                  <a:pt x="162800" y="220137"/>
                  <a:pt x="191422" y="225222"/>
                  <a:pt x="219309" y="220384"/>
                </a:cubicBezTo>
                <a:cubicBezTo>
                  <a:pt x="235720" y="217536"/>
                  <a:pt x="251413" y="210313"/>
                  <a:pt x="261288" y="201060"/>
                </a:cubicBezTo>
                <a:lnTo>
                  <a:pt x="263518" y="198972"/>
                </a:lnTo>
                <a:lnTo>
                  <a:pt x="248562" y="145393"/>
                </a:lnTo>
                <a:lnTo>
                  <a:pt x="233606" y="91815"/>
                </a:lnTo>
                <a:lnTo>
                  <a:pt x="198563" y="91743"/>
                </a:lnTo>
                <a:lnTo>
                  <a:pt x="163520" y="91671"/>
                </a:lnTo>
                <a:lnTo>
                  <a:pt x="163225" y="92600"/>
                </a:lnTo>
                <a:moveTo>
                  <a:pt x="55980" y="108528"/>
                </a:moveTo>
                <a:cubicBezTo>
                  <a:pt x="47162" y="109378"/>
                  <a:pt x="39534" y="111142"/>
                  <a:pt x="32316" y="114001"/>
                </a:cubicBezTo>
                <a:cubicBezTo>
                  <a:pt x="28331" y="115578"/>
                  <a:pt x="21870" y="118848"/>
                  <a:pt x="21916" y="119264"/>
                </a:cubicBezTo>
                <a:cubicBezTo>
                  <a:pt x="21933" y="119412"/>
                  <a:pt x="27005" y="137697"/>
                  <a:pt x="33188" y="159897"/>
                </a:cubicBezTo>
                <a:lnTo>
                  <a:pt x="44430" y="200261"/>
                </a:lnTo>
                <a:lnTo>
                  <a:pt x="65012" y="200188"/>
                </a:lnTo>
                <a:lnTo>
                  <a:pt x="85595" y="200115"/>
                </a:lnTo>
                <a:lnTo>
                  <a:pt x="96806" y="159967"/>
                </a:lnTo>
                <a:cubicBezTo>
                  <a:pt x="102972" y="137886"/>
                  <a:pt x="108022" y="119612"/>
                  <a:pt x="108028" y="119360"/>
                </a:cubicBezTo>
                <a:cubicBezTo>
                  <a:pt x="108036" y="119057"/>
                  <a:pt x="106894" y="118311"/>
                  <a:pt x="104682" y="117173"/>
                </a:cubicBezTo>
                <a:cubicBezTo>
                  <a:pt x="96319" y="112872"/>
                  <a:pt x="88396" y="110440"/>
                  <a:pt x="77880" y="108944"/>
                </a:cubicBezTo>
                <a:cubicBezTo>
                  <a:pt x="74240" y="108426"/>
                  <a:pt x="59864" y="108154"/>
                  <a:pt x="55980" y="108528"/>
                </a:cubicBezTo>
                <a:moveTo>
                  <a:pt x="177905" y="111175"/>
                </a:moveTo>
                <a:cubicBezTo>
                  <a:pt x="177120" y="113409"/>
                  <a:pt x="155465" y="191819"/>
                  <a:pt x="155563" y="192075"/>
                </a:cubicBezTo>
                <a:cubicBezTo>
                  <a:pt x="155750" y="192560"/>
                  <a:pt x="161287" y="195391"/>
                  <a:pt x="165047" y="196923"/>
                </a:cubicBezTo>
                <a:cubicBezTo>
                  <a:pt x="183435" y="204410"/>
                  <a:pt x="207698" y="205106"/>
                  <a:pt x="227055" y="198698"/>
                </a:cubicBezTo>
                <a:cubicBezTo>
                  <a:pt x="233239" y="196651"/>
                  <a:pt x="241948" y="192558"/>
                  <a:pt x="241668" y="191830"/>
                </a:cubicBezTo>
                <a:cubicBezTo>
                  <a:pt x="241605" y="191666"/>
                  <a:pt x="236517" y="173477"/>
                  <a:pt x="230362" y="151411"/>
                </a:cubicBezTo>
                <a:cubicBezTo>
                  <a:pt x="224207" y="129346"/>
                  <a:pt x="219104" y="111185"/>
                  <a:pt x="219023" y="111055"/>
                </a:cubicBezTo>
                <a:cubicBezTo>
                  <a:pt x="218943" y="110924"/>
                  <a:pt x="209687" y="110818"/>
                  <a:pt x="198454" y="110818"/>
                </a:cubicBezTo>
                <a:cubicBezTo>
                  <a:pt x="182373" y="110818"/>
                  <a:pt x="178004" y="110894"/>
                  <a:pt x="177905" y="111175"/>
                </a:cubicBezTo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72783"/>
      </p:ext>
    </p:extLst>
  </p:cSld>
  <p:clrMapOvr>
    <a:masterClrMapping/>
  </p:clrMapOvr>
</p:sld>
</file>

<file path=ppt/theme/theme1.xml><?xml version="1.0" encoding="utf-8"?>
<a:theme xmlns:a="http://schemas.openxmlformats.org/drawingml/2006/main" name="FW Material">
  <a:themeElements>
    <a:clrScheme name="Violett">
      <a:dk1>
        <a:srgbClr val="640E72"/>
      </a:dk1>
      <a:lt1>
        <a:srgbClr val="F86464"/>
      </a:lt1>
      <a:dk2>
        <a:srgbClr val="640E72"/>
      </a:dk2>
      <a:lt2>
        <a:srgbClr val="EEEEEF"/>
      </a:lt2>
      <a:accent1>
        <a:srgbClr val="FF504E"/>
      </a:accent1>
      <a:accent2>
        <a:srgbClr val="FF9C9C"/>
      </a:accent2>
      <a:accent3>
        <a:srgbClr val="FFCFD4"/>
      </a:accent3>
      <a:accent4>
        <a:srgbClr val="3B073F"/>
      </a:accent4>
      <a:accent5>
        <a:srgbClr val="841982"/>
      </a:accent5>
      <a:accent6>
        <a:srgbClr val="A13E98"/>
      </a:accent6>
      <a:hlink>
        <a:srgbClr val="F86464"/>
      </a:hlink>
      <a:folHlink>
        <a:srgbClr val="A03D98"/>
      </a:folHlink>
    </a:clrScheme>
    <a:fontScheme name="Avenir Next LT Pro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W2024 PPT-Vorlage 3.8.potx" id="{F69927BF-2E85-49FA-AEBD-9A1108258649}" vid="{3A4FEC66-CD09-456E-A731-DE5FF516503C}"/>
    </a:ext>
  </a:extLst>
</a:theme>
</file>

<file path=ppt/theme/theme2.xml><?xml version="1.0" encoding="utf-8"?>
<a:theme xmlns:a="http://schemas.openxmlformats.org/drawingml/2006/main" name="FW Violet">
  <a:themeElements>
    <a:clrScheme name="Primär+Sekundärfarben">
      <a:dk1>
        <a:srgbClr val="640E72"/>
      </a:dk1>
      <a:lt1>
        <a:srgbClr val="F86464"/>
      </a:lt1>
      <a:dk2>
        <a:srgbClr val="640E72"/>
      </a:dk2>
      <a:lt2>
        <a:srgbClr val="EEEEEA"/>
      </a:lt2>
      <a:accent1>
        <a:srgbClr val="F6C14D"/>
      </a:accent1>
      <a:accent2>
        <a:srgbClr val="D1E64B"/>
      </a:accent2>
      <a:accent3>
        <a:srgbClr val="183D4C"/>
      </a:accent3>
      <a:accent4>
        <a:srgbClr val="B490EE"/>
      </a:accent4>
      <a:accent5>
        <a:srgbClr val="4C02E8"/>
      </a:accent5>
      <a:accent6>
        <a:srgbClr val="31EED5"/>
      </a:accent6>
      <a:hlink>
        <a:srgbClr val="76F078"/>
      </a:hlink>
      <a:folHlink>
        <a:srgbClr val="5171FF"/>
      </a:folHlink>
    </a:clrScheme>
    <a:fontScheme name="Avenir Next LT Pro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W2024 PPT-Vorlage 3.8.potx" id="{F69927BF-2E85-49FA-AEBD-9A1108258649}" vid="{D88230E6-6517-46B4-BBD9-6722F7A081AF}"/>
    </a:ext>
  </a:extLst>
</a:theme>
</file>

<file path=ppt/theme/theme3.xml><?xml version="1.0" encoding="utf-8"?>
<a:theme xmlns:a="http://schemas.openxmlformats.org/drawingml/2006/main" name="FW Coral">
  <a:themeElements>
    <a:clrScheme name="FW Coral">
      <a:dk1>
        <a:srgbClr val="F86464"/>
      </a:dk1>
      <a:lt1>
        <a:srgbClr val="640E72"/>
      </a:lt1>
      <a:dk2>
        <a:srgbClr val="EEEEEA"/>
      </a:dk2>
      <a:lt2>
        <a:srgbClr val="EEEEEA"/>
      </a:lt2>
      <a:accent1>
        <a:srgbClr val="FF504E"/>
      </a:accent1>
      <a:accent2>
        <a:srgbClr val="FF9C9C"/>
      </a:accent2>
      <a:accent3>
        <a:srgbClr val="FFCFD4"/>
      </a:accent3>
      <a:accent4>
        <a:srgbClr val="3B073F"/>
      </a:accent4>
      <a:accent5>
        <a:srgbClr val="841982"/>
      </a:accent5>
      <a:accent6>
        <a:srgbClr val="A13E98"/>
      </a:accent6>
      <a:hlink>
        <a:srgbClr val="F86464"/>
      </a:hlink>
      <a:folHlink>
        <a:srgbClr val="A03D98"/>
      </a:folHlink>
    </a:clrScheme>
    <a:fontScheme name="Avenir Next LT Pro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W2024 PPT-Vorlage 3.8.potx" id="{F69927BF-2E85-49FA-AEBD-9A1108258649}" vid="{7E274905-4BB7-48EE-8D47-E67D0F7881BD}"/>
    </a:ext>
  </a:extLst>
</a:theme>
</file>

<file path=ppt/theme/theme4.xml><?xml version="1.0" encoding="utf-8"?>
<a:theme xmlns:a="http://schemas.openxmlformats.org/drawingml/2006/main" name="FW Hellgrau">
  <a:themeElements>
    <a:clrScheme name="FW Hellgrau">
      <a:dk1>
        <a:srgbClr val="EEEEEA"/>
      </a:dk1>
      <a:lt1>
        <a:srgbClr val="640E72"/>
      </a:lt1>
      <a:dk2>
        <a:srgbClr val="F86464"/>
      </a:dk2>
      <a:lt2>
        <a:srgbClr val="EEEEEA"/>
      </a:lt2>
      <a:accent1>
        <a:srgbClr val="FF504E"/>
      </a:accent1>
      <a:accent2>
        <a:srgbClr val="FF9C9C"/>
      </a:accent2>
      <a:accent3>
        <a:srgbClr val="FFCFD4"/>
      </a:accent3>
      <a:accent4>
        <a:srgbClr val="3B073F"/>
      </a:accent4>
      <a:accent5>
        <a:srgbClr val="841982"/>
      </a:accent5>
      <a:accent6>
        <a:srgbClr val="A13E98"/>
      </a:accent6>
      <a:hlink>
        <a:srgbClr val="F86464"/>
      </a:hlink>
      <a:folHlink>
        <a:srgbClr val="A03D98"/>
      </a:folHlink>
    </a:clrScheme>
    <a:fontScheme name="Avenir Next LT Pro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W2024 PPT-Vorlage 3.8.potx" id="{F69927BF-2E85-49FA-AEBD-9A1108258649}" vid="{40B55A5D-4C7A-4D72-B396-A3ABBA2DD8E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6ff610-4d3c-4e7f-8771-c70037445830" xsi:nil="true"/>
    <lcf76f155ced4ddcb4097134ff3c332f xmlns="92de0004-d109-444b-8d21-84e7711b21b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AB58CD1638E0C4797BAA6D6E918614E" ma:contentTypeVersion="19" ma:contentTypeDescription="Ein neues Dokument erstellen." ma:contentTypeScope="" ma:versionID="460fd748d22747e5519ce4995252dccb">
  <xsd:schema xmlns:xsd="http://www.w3.org/2001/XMLSchema" xmlns:xs="http://www.w3.org/2001/XMLSchema" xmlns:p="http://schemas.microsoft.com/office/2006/metadata/properties" xmlns:ns2="92de0004-d109-444b-8d21-84e7711b21b1" xmlns:ns3="a06ff610-4d3c-4e7f-8771-c70037445830" targetNamespace="http://schemas.microsoft.com/office/2006/metadata/properties" ma:root="true" ma:fieldsID="ea7714b0e7958917d86a32515f8a53f4" ns2:_="" ns3:_="">
    <xsd:import namespace="92de0004-d109-444b-8d21-84e7711b21b1"/>
    <xsd:import namespace="a06ff610-4d3c-4e7f-8771-c700374458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e0004-d109-444b-8d21-84e7711b2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b1efcd03-04ac-4a9b-bcad-b8ca68eded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ff610-4d3c-4e7f-8771-c700374458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bfa9e82-e1ee-4748-8799-6d28e03a34c3}" ma:internalName="TaxCatchAll" ma:showField="CatchAllData" ma:web="a06ff610-4d3c-4e7f-8771-c700374458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39B2FA-DA71-4BF6-B7FC-E8FA5B80AAB9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06ff610-4d3c-4e7f-8771-c70037445830"/>
    <ds:schemaRef ds:uri="92de0004-d109-444b-8d21-84e7711b21b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59DC4C2-5019-432C-8AE9-15C3C16C2850}">
  <ds:schemaRefs>
    <ds:schemaRef ds:uri="92de0004-d109-444b-8d21-84e7711b21b1"/>
    <ds:schemaRef ds:uri="a06ff610-4d3c-4e7f-8771-c700374458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64DCEE2-78AD-4792-9B98-4DACBD0825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FW2024 PPT-Vorlage 3.8</Template>
  <TotalTime>0</TotalTime>
  <Words>103</Words>
  <Application>Microsoft Office PowerPoint</Application>
  <PresentationFormat>Breitbild</PresentationFormat>
  <Paragraphs>29</Paragraphs>
  <Slides>6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AvenirNext LT Pro Bold</vt:lpstr>
      <vt:lpstr>AvenirNext LT Pro Regular</vt:lpstr>
      <vt:lpstr>Avenir Next LT Pro</vt:lpstr>
      <vt:lpstr>FW Material</vt:lpstr>
      <vt:lpstr>FW Violet</vt:lpstr>
      <vt:lpstr>FW Coral</vt:lpstr>
      <vt:lpstr>FW Hellgrau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Abel Hoffmann</dc:creator>
  <cp:lastModifiedBy>Abel Hoffmann</cp:lastModifiedBy>
  <cp:revision>1</cp:revision>
  <dcterms:created xsi:type="dcterms:W3CDTF">2025-02-21T11:09:09Z</dcterms:created>
  <dcterms:modified xsi:type="dcterms:W3CDTF">2025-09-01T08:08:01Z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0x0101007AB58CD1638E0C4797BAA6D6E918614E</vt:lpwstr>
  </property>
  <property fmtid="{D5CDD505-2E9C-101B-9397-08002B2CF9AE}" pid="3" name="MediaServiceImageTags">
    <vt:lpwstr/>
  </property>
</Properties>
</file>