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E3FF5-302E-46F6-AEE9-9045C5F8A877}" v="2" dt="2022-08-19T09:36:27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na Weiss" userId="da6593b7-7421-4c3d-8246-e03400fda287" providerId="ADAL" clId="{08EE3FF5-302E-46F6-AEE9-9045C5F8A877}"/>
    <pc:docChg chg="custSel modSld">
      <pc:chgData name="Timna Weiss" userId="da6593b7-7421-4c3d-8246-e03400fda287" providerId="ADAL" clId="{08EE3FF5-302E-46F6-AEE9-9045C5F8A877}" dt="2022-08-19T09:36:35.357" v="8" actId="1035"/>
      <pc:docMkLst>
        <pc:docMk/>
      </pc:docMkLst>
      <pc:sldChg chg="addSp delSp modSp mod">
        <pc:chgData name="Timna Weiss" userId="da6593b7-7421-4c3d-8246-e03400fda287" providerId="ADAL" clId="{08EE3FF5-302E-46F6-AEE9-9045C5F8A877}" dt="2022-08-19T09:36:35.357" v="8" actId="1035"/>
        <pc:sldMkLst>
          <pc:docMk/>
          <pc:sldMk cId="280575710" sldId="261"/>
        </pc:sldMkLst>
        <pc:picChg chg="add del mod">
          <ac:chgData name="Timna Weiss" userId="da6593b7-7421-4c3d-8246-e03400fda287" providerId="ADAL" clId="{08EE3FF5-302E-46F6-AEE9-9045C5F8A877}" dt="2022-08-19T09:36:07.080" v="3" actId="478"/>
          <ac:picMkLst>
            <pc:docMk/>
            <pc:sldMk cId="280575710" sldId="261"/>
            <ac:picMk id="3" creationId="{C21E9362-81F7-4A0F-81B2-754761F21C2C}"/>
          </ac:picMkLst>
        </pc:picChg>
        <pc:picChg chg="add mod">
          <ac:chgData name="Timna Weiss" userId="da6593b7-7421-4c3d-8246-e03400fda287" providerId="ADAL" clId="{08EE3FF5-302E-46F6-AEE9-9045C5F8A877}" dt="2022-08-19T09:36:35.357" v="8" actId="1035"/>
          <ac:picMkLst>
            <pc:docMk/>
            <pc:sldMk cId="280575710" sldId="261"/>
            <ac:picMk id="4" creationId="{82FADF7A-CCED-71D7-2522-0E94714FACED}"/>
          </ac:picMkLst>
        </pc:picChg>
        <pc:picChg chg="del">
          <ac:chgData name="Timna Weiss" userId="da6593b7-7421-4c3d-8246-e03400fda287" providerId="ADAL" clId="{08EE3FF5-302E-46F6-AEE9-9045C5F8A877}" dt="2022-08-19T08:09:07.798" v="0" actId="478"/>
          <ac:picMkLst>
            <pc:docMk/>
            <pc:sldMk cId="280575710" sldId="261"/>
            <ac:picMk id="4" creationId="{DD571A56-A919-C66C-2844-5FFA3B9ECA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0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0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92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87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2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95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5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1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3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8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90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3AF4-66F3-44BD-88E7-DF1036AF7256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97FA-CEA6-4C16-A0B3-67FE5B8BAB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Essen, Gemüse, verschieden, Vielfalt enthält.&#10;&#10;Automatisch generierte Beschreibung">
            <a:extLst>
              <a:ext uri="{FF2B5EF4-FFF2-40B4-BE49-F238E27FC236}">
                <a16:creationId xmlns:a16="http://schemas.microsoft.com/office/drawing/2014/main" id="{B3C4DA3B-0D33-667D-9676-0464B6FBF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Baum, draußen, Schild enthält.&#10;&#10;Automatisch generierte Beschreibung">
            <a:extLst>
              <a:ext uri="{FF2B5EF4-FFF2-40B4-BE49-F238E27FC236}">
                <a16:creationId xmlns:a16="http://schemas.microsoft.com/office/drawing/2014/main" id="{B5FBC529-8572-7B64-2C65-B6D4E061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FAF700-A8D5-DA1B-13F2-DE803AB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2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C2DAA8-D9F2-78E8-0E0A-E45DA3028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B71139-9CBB-FD9D-DD71-1478BC42D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FADF7A-CCED-71D7-2522-0E94714F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588D1A7-1961-2911-A9D8-869ABAA0B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7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456F54B-9209-5DAE-F070-BD36A20A3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2a70e-1a37-4b23-b0d1-3b1bdfeae1ea">
      <Terms xmlns="http://schemas.microsoft.com/office/infopath/2007/PartnerControls"/>
    </lcf76f155ced4ddcb4097134ff3c332f>
    <TaxCatchAll xmlns="2a17cd16-1393-4301-9d40-485b7064ce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CD5CE631CD94FA3E61B69A69B643C" ma:contentTypeVersion="12" ma:contentTypeDescription="Ein neues Dokument erstellen." ma:contentTypeScope="" ma:versionID="335266165a6aac290bee9bec571adf5a">
  <xsd:schema xmlns:xsd="http://www.w3.org/2001/XMLSchema" xmlns:xs="http://www.w3.org/2001/XMLSchema" xmlns:p="http://schemas.microsoft.com/office/2006/metadata/properties" xmlns:ns2="fb02a70e-1a37-4b23-b0d1-3b1bdfeae1ea" xmlns:ns3="2a17cd16-1393-4301-9d40-485b7064cecf" targetNamespace="http://schemas.microsoft.com/office/2006/metadata/properties" ma:root="true" ma:fieldsID="1d3d7bceefe5059f1237f22780e91964" ns2:_="" ns3:_="">
    <xsd:import namespace="fb02a70e-1a37-4b23-b0d1-3b1bdfeae1ea"/>
    <xsd:import namespace="2a17cd16-1393-4301-9d40-485b7064c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2a70e-1a37-4b23-b0d1-3b1bdfeae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b1efcd03-04ac-4a9b-bcad-b8ca68ede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7cd16-1393-4301-9d40-485b7064cec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9822d32-7588-48b8-bfac-667d934ff88b}" ma:internalName="TaxCatchAll" ma:showField="CatchAllData" ma:web="2a17cd16-1393-4301-9d40-485b7064c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F3501-2E4A-47A7-A7DD-17FF6021698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255ec75-1291-4c9a-9394-e297ecc65908"/>
    <ds:schemaRef ds:uri="http://purl.org/dc/elements/1.1/"/>
    <ds:schemaRef ds:uri="http://schemas.microsoft.com/office/2006/metadata/properties"/>
    <ds:schemaRef ds:uri="51f2e7b4-22d5-46c8-b478-9c6022e1ef14"/>
    <ds:schemaRef ds:uri="http://schemas.microsoft.com/office/infopath/2007/PartnerControls"/>
    <ds:schemaRef ds:uri="http://www.w3.org/XML/1998/namespace"/>
    <ds:schemaRef ds:uri="fb02a70e-1a37-4b23-b0d1-3b1bdfeae1ea"/>
    <ds:schemaRef ds:uri="2a17cd16-1393-4301-9d40-485b7064cecf"/>
  </ds:schemaRefs>
</ds:datastoreItem>
</file>

<file path=customXml/itemProps2.xml><?xml version="1.0" encoding="utf-8"?>
<ds:datastoreItem xmlns:ds="http://schemas.openxmlformats.org/officeDocument/2006/customXml" ds:itemID="{CBC2CDC3-E055-4B2D-8692-D74ED65B9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2a70e-1a37-4b23-b0d1-3b1bdfeae1ea"/>
    <ds:schemaRef ds:uri="2a17cd16-1393-4301-9d40-485b7064ce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9ABD8E-136B-4745-AEE9-3CECCF0291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Microsoft Office PowerPoint</Application>
  <PresentationFormat>Breitbild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Hans-Martin Faß</dc:creator>
  <cp:lastModifiedBy>Timna Weiss</cp:lastModifiedBy>
  <cp:revision>26</cp:revision>
  <dcterms:created xsi:type="dcterms:W3CDTF">2022-04-24T17:45:48Z</dcterms:created>
  <dcterms:modified xsi:type="dcterms:W3CDTF">2022-08-19T09:36:36Z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0x0101005D6319247BDADA448BE8A820363FC2F9</vt:lpwstr>
  </property>
  <property fmtid="{D5CDD505-2E9C-101B-9397-08002B2CF9AE}" pid="3" name="MediaServiceImageTags">
    <vt:lpwstr/>
  </property>
</Properties>
</file>